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0693400" cy="7562850"/>
  <p:notesSz cx="10693400" cy="7562850"/>
  <p:embeddedFontLst>
    <p:embeddedFont>
      <p:font typeface="Calibri" panose="020F0502020204030204" pitchFamily="34" charset="0"/>
      <p:regular r:id="rId30"/>
      <p:bold r:id="rId31"/>
      <p:italic r:id="rId32"/>
      <p:boldItalic r:id="rId33"/>
    </p:embeddedFont>
    <p:embeddedFont>
      <p:font typeface="PF Din Text Cond Pro" panose="02000000000000000000" pitchFamily="2" charset="0"/>
      <p:bold r:id="rId34"/>
    </p:embeddedFont>
    <p:embeddedFont>
      <p:font typeface="PF Din Text Cond Pro Medium" panose="02000500000000020004" pitchFamily="2" charset="0"/>
      <p:regular r:id="rId35"/>
    </p:embeddedFont>
    <p:embeddedFont>
      <p:font typeface="Tahoma" panose="020B0604030504040204" pitchFamily="34" charset="0"/>
      <p:regular r:id="rId36"/>
      <p:bold r:id="rId37"/>
    </p:embeddedFont>
    <p:embeddedFont>
      <p:font typeface="Trebuchet MS" panose="020B0603020202020204" pitchFamily="34" charset="0"/>
      <p:regular r:id="rId38"/>
      <p:bold r:id="rId39"/>
      <p:italic r:id="rId40"/>
      <p:boldItalic r:id="rId4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166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05452" y="1612379"/>
            <a:ext cx="3344545" cy="4464685"/>
          </a:xfrm>
          <a:prstGeom prst="rect">
            <a:avLst/>
          </a:prstGeom>
        </p:spPr>
        <p:txBody>
          <a:bodyPr wrap="square" lIns="0" tIns="0" rIns="0" bIns="0">
            <a:spAutoFit/>
          </a:bodyPr>
          <a:lstStyle>
            <a:lvl1pPr>
              <a:defRPr sz="21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7398" y="1547868"/>
            <a:ext cx="5555615" cy="5673090"/>
          </a:xfrm>
          <a:custGeom>
            <a:avLst/>
            <a:gdLst/>
            <a:ahLst/>
            <a:cxnLst/>
            <a:rect l="l" t="t" r="r" b="b"/>
            <a:pathLst>
              <a:path w="5555615" h="5673090">
                <a:moveTo>
                  <a:pt x="5555221" y="0"/>
                </a:moveTo>
                <a:lnTo>
                  <a:pt x="3273602" y="0"/>
                </a:lnTo>
                <a:lnTo>
                  <a:pt x="0" y="5672912"/>
                </a:lnTo>
                <a:lnTo>
                  <a:pt x="2281605" y="5672912"/>
                </a:lnTo>
                <a:lnTo>
                  <a:pt x="5555221" y="0"/>
                </a:lnTo>
                <a:close/>
              </a:path>
            </a:pathLst>
          </a:custGeom>
          <a:solidFill>
            <a:srgbClr val="F2F2F0"/>
          </a:solidFill>
        </p:spPr>
        <p:txBody>
          <a:bodyPr wrap="square" lIns="0" tIns="0" rIns="0" bIns="0" rtlCol="0"/>
          <a:lstStyle/>
          <a:p>
            <a:endParaRPr/>
          </a:p>
        </p:txBody>
      </p:sp>
      <p:sp>
        <p:nvSpPr>
          <p:cNvPr id="17" name="bg object 17"/>
          <p:cNvSpPr/>
          <p:nvPr/>
        </p:nvSpPr>
        <p:spPr>
          <a:xfrm>
            <a:off x="0" y="1663"/>
            <a:ext cx="6281420" cy="1295400"/>
          </a:xfrm>
          <a:custGeom>
            <a:avLst/>
            <a:gdLst/>
            <a:ahLst/>
            <a:cxnLst/>
            <a:rect l="l" t="t" r="r" b="b"/>
            <a:pathLst>
              <a:path w="6281420" h="1295400">
                <a:moveTo>
                  <a:pt x="6281077" y="0"/>
                </a:moveTo>
                <a:lnTo>
                  <a:pt x="0" y="0"/>
                </a:lnTo>
                <a:lnTo>
                  <a:pt x="0" y="1295146"/>
                </a:lnTo>
                <a:lnTo>
                  <a:pt x="5518708" y="1292072"/>
                </a:lnTo>
                <a:lnTo>
                  <a:pt x="6281077" y="0"/>
                </a:lnTo>
                <a:close/>
              </a:path>
            </a:pathLst>
          </a:custGeom>
          <a:solidFill>
            <a:srgbClr val="AD1E2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6935" y="316344"/>
            <a:ext cx="9319529" cy="635000"/>
          </a:xfrm>
          <a:prstGeom prst="rect">
            <a:avLst/>
          </a:prstGeom>
        </p:spPr>
        <p:txBody>
          <a:bodyPr wrap="square" lIns="0" tIns="0" rIns="0" bIns="0">
            <a:spAutoFit/>
          </a:bodyPr>
          <a:lstStyle>
            <a:lvl1pPr>
              <a:defRPr sz="40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86501" y="1666379"/>
            <a:ext cx="7658100" cy="1782445"/>
          </a:xfrm>
          <a:prstGeom prst="rect">
            <a:avLst/>
          </a:prstGeom>
        </p:spPr>
        <p:txBody>
          <a:bodyPr wrap="square" lIns="0" tIns="0" rIns="0" bIns="0">
            <a:spAutoFit/>
          </a:bodyPr>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g"/><Relationship Id="rId5" Type="http://schemas.openxmlformats.org/officeDocument/2006/relationships/image" Target="../media/image39.png"/><Relationship Id="rId15" Type="http://schemas.openxmlformats.org/officeDocument/2006/relationships/image" Target="../media/image4.png"/><Relationship Id="rId10" Type="http://schemas.openxmlformats.org/officeDocument/2006/relationships/image" Target="../media/image44.jp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4.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4.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9.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8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95.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3.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13.png"/><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6.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g"/><Relationship Id="rId7" Type="http://schemas.openxmlformats.org/officeDocument/2006/relationships/image" Target="../media/image126.png"/><Relationship Id="rId12" Type="http://schemas.openxmlformats.org/officeDocument/2006/relationships/image" Target="../media/image4.png"/><Relationship Id="rId2" Type="http://schemas.openxmlformats.org/officeDocument/2006/relationships/image" Target="../media/image121.jpg"/><Relationship Id="rId1" Type="http://schemas.openxmlformats.org/officeDocument/2006/relationships/slideLayout" Target="../slideLayouts/slideLayout4.xml"/><Relationship Id="rId6" Type="http://schemas.openxmlformats.org/officeDocument/2006/relationships/image" Target="../media/image125.png"/><Relationship Id="rId11" Type="http://schemas.openxmlformats.org/officeDocument/2006/relationships/image" Target="../media/image130.jp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jp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hyperlink" Target="mailto:o&#64259;ce@zavkomepc.com" TargetMode="External"/><Relationship Id="rId2" Type="http://schemas.openxmlformats.org/officeDocument/2006/relationships/hyperlink" Target="http://www.zavkomgroup.com/" TargetMode="Externa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31.png"/><Relationship Id="rId4" Type="http://schemas.openxmlformats.org/officeDocument/2006/relationships/hyperlink" Target="mailto:matveev@zavkomepc.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5793740" cy="7560309"/>
            <a:chOff x="-1" y="0"/>
            <a:chExt cx="5793740" cy="7560309"/>
          </a:xfrm>
        </p:grpSpPr>
        <p:sp>
          <p:nvSpPr>
            <p:cNvPr id="3" name="object 3"/>
            <p:cNvSpPr/>
            <p:nvPr/>
          </p:nvSpPr>
          <p:spPr>
            <a:xfrm>
              <a:off x="-1" y="0"/>
              <a:ext cx="3502025" cy="7560309"/>
            </a:xfrm>
            <a:custGeom>
              <a:avLst/>
              <a:gdLst/>
              <a:ahLst/>
              <a:cxnLst/>
              <a:rect l="l" t="t" r="r" b="b"/>
              <a:pathLst>
                <a:path w="3502025" h="7560309">
                  <a:moveTo>
                    <a:pt x="3501872" y="0"/>
                  </a:moveTo>
                  <a:lnTo>
                    <a:pt x="17703" y="0"/>
                  </a:lnTo>
                  <a:lnTo>
                    <a:pt x="0" y="92341"/>
                  </a:lnTo>
                  <a:lnTo>
                    <a:pt x="0" y="7560005"/>
                  </a:lnTo>
                  <a:lnTo>
                    <a:pt x="2002574" y="7560005"/>
                  </a:lnTo>
                  <a:lnTo>
                    <a:pt x="3501872" y="0"/>
                  </a:lnTo>
                  <a:close/>
                </a:path>
              </a:pathLst>
            </a:custGeom>
            <a:solidFill>
              <a:srgbClr val="AD1E2E"/>
            </a:solidFill>
          </p:spPr>
          <p:txBody>
            <a:bodyPr wrap="square" lIns="0" tIns="0" rIns="0" bIns="0" rtlCol="0"/>
            <a:lstStyle/>
            <a:p>
              <a:endParaRPr/>
            </a:p>
          </p:txBody>
        </p:sp>
        <p:pic>
          <p:nvPicPr>
            <p:cNvPr id="4" name="object 4"/>
            <p:cNvPicPr/>
            <p:nvPr/>
          </p:nvPicPr>
          <p:blipFill>
            <a:blip r:embed="rId2" cstate="print"/>
            <a:stretch>
              <a:fillRect/>
            </a:stretch>
          </p:blipFill>
          <p:spPr>
            <a:xfrm>
              <a:off x="288810" y="2747683"/>
              <a:ext cx="4857369" cy="2453614"/>
            </a:xfrm>
            <a:prstGeom prst="rect">
              <a:avLst/>
            </a:prstGeom>
          </p:spPr>
        </p:pic>
        <p:pic>
          <p:nvPicPr>
            <p:cNvPr id="5" name="object 5"/>
            <p:cNvPicPr/>
            <p:nvPr/>
          </p:nvPicPr>
          <p:blipFill>
            <a:blip r:embed="rId3" cstate="print"/>
            <a:stretch>
              <a:fillRect/>
            </a:stretch>
          </p:blipFill>
          <p:spPr>
            <a:xfrm>
              <a:off x="1015288" y="0"/>
              <a:ext cx="4778159" cy="2119883"/>
            </a:xfrm>
            <a:prstGeom prst="rect">
              <a:avLst/>
            </a:prstGeom>
          </p:spPr>
        </p:pic>
        <p:pic>
          <p:nvPicPr>
            <p:cNvPr id="6" name="object 6"/>
            <p:cNvPicPr/>
            <p:nvPr/>
          </p:nvPicPr>
          <p:blipFill>
            <a:blip r:embed="rId4" cstate="print"/>
            <a:stretch>
              <a:fillRect/>
            </a:stretch>
          </p:blipFill>
          <p:spPr>
            <a:xfrm>
              <a:off x="0" y="5847219"/>
              <a:ext cx="4384471" cy="1712785"/>
            </a:xfrm>
            <a:prstGeom prst="rect">
              <a:avLst/>
            </a:prstGeom>
          </p:spPr>
        </p:pic>
      </p:grpSp>
      <p:sp>
        <p:nvSpPr>
          <p:cNvPr id="7" name="object 7"/>
          <p:cNvSpPr txBox="1"/>
          <p:nvPr/>
        </p:nvSpPr>
        <p:spPr>
          <a:xfrm>
            <a:off x="5953785" y="3920325"/>
            <a:ext cx="1630680" cy="1184275"/>
          </a:xfrm>
          <a:prstGeom prst="rect">
            <a:avLst/>
          </a:prstGeom>
        </p:spPr>
        <p:txBody>
          <a:bodyPr vert="horz" wrap="square" lIns="0" tIns="38100" rIns="0" bIns="0" rtlCol="0">
            <a:spAutoFit/>
          </a:bodyPr>
          <a:lstStyle/>
          <a:p>
            <a:pPr marL="12700" marR="5080">
              <a:lnSpc>
                <a:spcPts val="3000"/>
              </a:lnSpc>
              <a:spcBef>
                <a:spcPts val="300"/>
              </a:spcBef>
            </a:pPr>
            <a:r>
              <a:rPr sz="2600" dirty="0">
                <a:latin typeface="PF Din Text Cond Pro Medium" panose="02000500000000020004" pitchFamily="2" charset="0"/>
                <a:cs typeface="Trebuchet MS"/>
              </a:rPr>
              <a:t>Engineering  for Industrial  Companies</a:t>
            </a:r>
          </a:p>
        </p:txBody>
      </p:sp>
      <p:pic>
        <p:nvPicPr>
          <p:cNvPr id="8" name="object 8"/>
          <p:cNvPicPr/>
          <p:nvPr/>
        </p:nvPicPr>
        <p:blipFill>
          <a:blip r:embed="rId5" cstate="print"/>
          <a:stretch>
            <a:fillRect/>
          </a:stretch>
        </p:blipFill>
        <p:spPr>
          <a:xfrm>
            <a:off x="5961288" y="2709846"/>
            <a:ext cx="3218143" cy="7634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281420" cy="1295400"/>
          </a:xfrm>
          <a:custGeom>
            <a:avLst/>
            <a:gdLst/>
            <a:ahLst/>
            <a:cxnLst/>
            <a:rect l="l" t="t" r="r" b="b"/>
            <a:pathLst>
              <a:path w="6281420" h="1295400">
                <a:moveTo>
                  <a:pt x="6281077" y="0"/>
                </a:moveTo>
                <a:lnTo>
                  <a:pt x="0" y="0"/>
                </a:lnTo>
                <a:lnTo>
                  <a:pt x="0" y="1295146"/>
                </a:lnTo>
                <a:lnTo>
                  <a:pt x="5518708" y="1292085"/>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16" y="316356"/>
            <a:ext cx="3135784"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Our Partners</a:t>
            </a:r>
          </a:p>
        </p:txBody>
      </p:sp>
      <p:sp>
        <p:nvSpPr>
          <p:cNvPr id="4" name="object 4"/>
          <p:cNvSpPr txBox="1"/>
          <p:nvPr/>
        </p:nvSpPr>
        <p:spPr>
          <a:xfrm>
            <a:off x="662235" y="1662900"/>
            <a:ext cx="8216265" cy="1413510"/>
          </a:xfrm>
          <a:prstGeom prst="rect">
            <a:avLst/>
          </a:prstGeom>
        </p:spPr>
        <p:txBody>
          <a:bodyPr vert="horz" wrap="square" lIns="0" tIns="12700" rIns="0" bIns="0" rtlCol="0">
            <a:spAutoFit/>
          </a:bodyPr>
          <a:lstStyle/>
          <a:p>
            <a:pPr marL="41910" marR="5080">
              <a:lnSpc>
                <a:spcPct val="100000"/>
              </a:lnSpc>
              <a:spcBef>
                <a:spcPts val="100"/>
              </a:spcBef>
            </a:pPr>
            <a:r>
              <a:rPr sz="2100" dirty="0">
                <a:latin typeface="PF Din Text Cond Pro Medium" panose="02000500000000020004" pitchFamily="2" charset="0"/>
                <a:cs typeface="Trebuchet MS"/>
              </a:rPr>
              <a:t>During realization of projects, ZAVKOM-ENGINEERING cooperates with the leading  Russian and European engineering companies and equipment suppliers.</a:t>
            </a:r>
            <a:endParaRPr sz="2100">
              <a:latin typeface="PF Din Text Cond Pro Medium" panose="02000500000000020004" pitchFamily="2" charset="0"/>
              <a:cs typeface="Trebuchet MS"/>
            </a:endParaRPr>
          </a:p>
          <a:p>
            <a:pPr>
              <a:lnSpc>
                <a:spcPct val="100000"/>
              </a:lnSpc>
              <a:spcBef>
                <a:spcPts val="10"/>
              </a:spcBef>
            </a:pPr>
            <a:endParaRPr sz="1750">
              <a:latin typeface="PF Din Text Cond Pro Medium" panose="02000500000000020004" pitchFamily="2" charset="0"/>
              <a:cs typeface="Trebuchet MS"/>
            </a:endParaRPr>
          </a:p>
          <a:p>
            <a:pPr marL="12700" marR="1510665">
              <a:lnSpc>
                <a:spcPct val="100000"/>
              </a:lnSpc>
            </a:pPr>
            <a:r>
              <a:rPr sz="1600" dirty="0">
                <a:latin typeface="PF Din Text Cond Pro Medium" panose="02000500000000020004" pitchFamily="2" charset="0"/>
                <a:cs typeface="Tahoma"/>
              </a:rPr>
              <a:t>Some of them have been our constant partners for many years, maintain stability in the work  process and provide professional development.</a:t>
            </a:r>
            <a:endParaRPr sz="1600">
              <a:latin typeface="PF Din Text Cond Pro Medium" panose="02000500000000020004" pitchFamily="2" charset="0"/>
              <a:cs typeface="Tahoma"/>
            </a:endParaRPr>
          </a:p>
        </p:txBody>
      </p:sp>
      <p:pic>
        <p:nvPicPr>
          <p:cNvPr id="5" name="object 5"/>
          <p:cNvPicPr/>
          <p:nvPr/>
        </p:nvPicPr>
        <p:blipFill>
          <a:blip r:embed="rId2" cstate="print"/>
          <a:stretch>
            <a:fillRect/>
          </a:stretch>
        </p:blipFill>
        <p:spPr>
          <a:xfrm>
            <a:off x="3606685" y="3886606"/>
            <a:ext cx="870559" cy="412064"/>
          </a:xfrm>
          <a:prstGeom prst="rect">
            <a:avLst/>
          </a:prstGeom>
        </p:spPr>
      </p:pic>
      <p:pic>
        <p:nvPicPr>
          <p:cNvPr id="6" name="object 6"/>
          <p:cNvPicPr/>
          <p:nvPr/>
        </p:nvPicPr>
        <p:blipFill>
          <a:blip r:embed="rId3" cstate="print"/>
          <a:stretch>
            <a:fillRect/>
          </a:stretch>
        </p:blipFill>
        <p:spPr>
          <a:xfrm>
            <a:off x="5922746" y="3983634"/>
            <a:ext cx="1292136" cy="265341"/>
          </a:xfrm>
          <a:prstGeom prst="rect">
            <a:avLst/>
          </a:prstGeom>
        </p:spPr>
      </p:pic>
      <p:pic>
        <p:nvPicPr>
          <p:cNvPr id="7" name="object 7"/>
          <p:cNvPicPr/>
          <p:nvPr/>
        </p:nvPicPr>
        <p:blipFill>
          <a:blip r:embed="rId4" cstate="print"/>
          <a:stretch>
            <a:fillRect/>
          </a:stretch>
        </p:blipFill>
        <p:spPr>
          <a:xfrm>
            <a:off x="8651921" y="3949931"/>
            <a:ext cx="920854" cy="279046"/>
          </a:xfrm>
          <a:prstGeom prst="rect">
            <a:avLst/>
          </a:prstGeom>
        </p:spPr>
      </p:pic>
      <p:pic>
        <p:nvPicPr>
          <p:cNvPr id="8" name="object 8"/>
          <p:cNvPicPr/>
          <p:nvPr/>
        </p:nvPicPr>
        <p:blipFill>
          <a:blip r:embed="rId5" cstate="print"/>
          <a:stretch>
            <a:fillRect/>
          </a:stretch>
        </p:blipFill>
        <p:spPr>
          <a:xfrm>
            <a:off x="828193" y="4686852"/>
            <a:ext cx="1505191" cy="455085"/>
          </a:xfrm>
          <a:prstGeom prst="rect">
            <a:avLst/>
          </a:prstGeom>
        </p:spPr>
      </p:pic>
      <p:pic>
        <p:nvPicPr>
          <p:cNvPr id="9" name="object 9"/>
          <p:cNvPicPr/>
          <p:nvPr/>
        </p:nvPicPr>
        <p:blipFill>
          <a:blip r:embed="rId6" cstate="print"/>
          <a:stretch>
            <a:fillRect/>
          </a:stretch>
        </p:blipFill>
        <p:spPr>
          <a:xfrm>
            <a:off x="6068034" y="4879014"/>
            <a:ext cx="1017028" cy="172816"/>
          </a:xfrm>
          <a:prstGeom prst="rect">
            <a:avLst/>
          </a:prstGeom>
        </p:spPr>
      </p:pic>
      <p:pic>
        <p:nvPicPr>
          <p:cNvPr id="10" name="object 10"/>
          <p:cNvPicPr/>
          <p:nvPr/>
        </p:nvPicPr>
        <p:blipFill>
          <a:blip r:embed="rId7" cstate="print"/>
          <a:stretch>
            <a:fillRect/>
          </a:stretch>
        </p:blipFill>
        <p:spPr>
          <a:xfrm>
            <a:off x="8891143" y="4670281"/>
            <a:ext cx="581008" cy="576469"/>
          </a:xfrm>
          <a:prstGeom prst="rect">
            <a:avLst/>
          </a:prstGeom>
        </p:spPr>
      </p:pic>
      <p:pic>
        <p:nvPicPr>
          <p:cNvPr id="11" name="object 11"/>
          <p:cNvPicPr/>
          <p:nvPr/>
        </p:nvPicPr>
        <p:blipFill>
          <a:blip r:embed="rId8" cstate="print"/>
          <a:stretch>
            <a:fillRect/>
          </a:stretch>
        </p:blipFill>
        <p:spPr>
          <a:xfrm>
            <a:off x="5868890" y="5749563"/>
            <a:ext cx="1374644" cy="275590"/>
          </a:xfrm>
          <a:prstGeom prst="rect">
            <a:avLst/>
          </a:prstGeom>
        </p:spPr>
      </p:pic>
      <p:pic>
        <p:nvPicPr>
          <p:cNvPr id="12" name="object 12"/>
          <p:cNvPicPr/>
          <p:nvPr/>
        </p:nvPicPr>
        <p:blipFill>
          <a:blip r:embed="rId9" cstate="print"/>
          <a:stretch>
            <a:fillRect/>
          </a:stretch>
        </p:blipFill>
        <p:spPr>
          <a:xfrm>
            <a:off x="3605542" y="4841513"/>
            <a:ext cx="1004291" cy="257350"/>
          </a:xfrm>
          <a:prstGeom prst="rect">
            <a:avLst/>
          </a:prstGeom>
        </p:spPr>
      </p:pic>
      <p:pic>
        <p:nvPicPr>
          <p:cNvPr id="13" name="object 13"/>
          <p:cNvPicPr/>
          <p:nvPr/>
        </p:nvPicPr>
        <p:blipFill>
          <a:blip r:embed="rId10" cstate="print"/>
          <a:stretch>
            <a:fillRect/>
          </a:stretch>
        </p:blipFill>
        <p:spPr>
          <a:xfrm>
            <a:off x="3635628" y="5620583"/>
            <a:ext cx="897219" cy="467082"/>
          </a:xfrm>
          <a:prstGeom prst="rect">
            <a:avLst/>
          </a:prstGeom>
        </p:spPr>
      </p:pic>
      <p:pic>
        <p:nvPicPr>
          <p:cNvPr id="14" name="object 14"/>
          <p:cNvPicPr/>
          <p:nvPr/>
        </p:nvPicPr>
        <p:blipFill>
          <a:blip r:embed="rId11" cstate="print"/>
          <a:stretch>
            <a:fillRect/>
          </a:stretch>
        </p:blipFill>
        <p:spPr>
          <a:xfrm>
            <a:off x="841540" y="5732065"/>
            <a:ext cx="1394764" cy="293897"/>
          </a:xfrm>
          <a:prstGeom prst="rect">
            <a:avLst/>
          </a:prstGeom>
        </p:spPr>
      </p:pic>
      <p:pic>
        <p:nvPicPr>
          <p:cNvPr id="15" name="object 15"/>
          <p:cNvPicPr/>
          <p:nvPr/>
        </p:nvPicPr>
        <p:blipFill>
          <a:blip r:embed="rId12" cstate="print"/>
          <a:stretch>
            <a:fillRect/>
          </a:stretch>
        </p:blipFill>
        <p:spPr>
          <a:xfrm>
            <a:off x="8585127" y="5731269"/>
            <a:ext cx="1122635" cy="292178"/>
          </a:xfrm>
          <a:prstGeom prst="rect">
            <a:avLst/>
          </a:prstGeom>
        </p:spPr>
      </p:pic>
      <p:pic>
        <p:nvPicPr>
          <p:cNvPr id="16" name="object 16"/>
          <p:cNvPicPr/>
          <p:nvPr/>
        </p:nvPicPr>
        <p:blipFill>
          <a:blip r:embed="rId13" cstate="print"/>
          <a:stretch>
            <a:fillRect/>
          </a:stretch>
        </p:blipFill>
        <p:spPr>
          <a:xfrm>
            <a:off x="841540" y="3974960"/>
            <a:ext cx="1417030" cy="340676"/>
          </a:xfrm>
          <a:prstGeom prst="rect">
            <a:avLst/>
          </a:prstGeom>
        </p:spPr>
      </p:pic>
      <p:pic>
        <p:nvPicPr>
          <p:cNvPr id="17" name="object 17"/>
          <p:cNvPicPr/>
          <p:nvPr/>
        </p:nvPicPr>
        <p:blipFill>
          <a:blip r:embed="rId14" cstate="print"/>
          <a:stretch>
            <a:fillRect/>
          </a:stretch>
        </p:blipFill>
        <p:spPr>
          <a:xfrm>
            <a:off x="851411" y="6544367"/>
            <a:ext cx="1334325" cy="505024"/>
          </a:xfrm>
          <a:prstGeom prst="rect">
            <a:avLst/>
          </a:prstGeom>
        </p:spPr>
      </p:pic>
      <p:pic>
        <p:nvPicPr>
          <p:cNvPr id="18" name="object 18"/>
          <p:cNvPicPr/>
          <p:nvPr/>
        </p:nvPicPr>
        <p:blipFill>
          <a:blip r:embed="rId15" cstate="print"/>
          <a:stretch>
            <a:fillRect/>
          </a:stretch>
        </p:blipFill>
        <p:spPr>
          <a:xfrm>
            <a:off x="7764660" y="450644"/>
            <a:ext cx="2296101" cy="5447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891020" cy="1295400"/>
          </a:xfrm>
          <a:custGeom>
            <a:avLst/>
            <a:gdLst/>
            <a:ahLst/>
            <a:cxnLst/>
            <a:rect l="l" t="t" r="r" b="b"/>
            <a:pathLst>
              <a:path w="6891020" h="1295400">
                <a:moveTo>
                  <a:pt x="6890677" y="0"/>
                </a:moveTo>
                <a:lnTo>
                  <a:pt x="0" y="0"/>
                </a:lnTo>
                <a:lnTo>
                  <a:pt x="0" y="1295400"/>
                </a:lnTo>
                <a:lnTo>
                  <a:pt x="6128308" y="1292085"/>
                </a:lnTo>
                <a:lnTo>
                  <a:pt x="68906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02" y="316356"/>
            <a:ext cx="5889949"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Petrochemical Department</a:t>
            </a:r>
          </a:p>
        </p:txBody>
      </p:sp>
      <p:sp>
        <p:nvSpPr>
          <p:cNvPr id="4" name="object 4"/>
          <p:cNvSpPr txBox="1"/>
          <p:nvPr/>
        </p:nvSpPr>
        <p:spPr>
          <a:xfrm>
            <a:off x="692049" y="1662900"/>
            <a:ext cx="8271589"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ahoma"/>
              </a:rPr>
              <a:t>ZAVKOM-ENGINEERING participates in the construction of oil, chemical and  petrochemical industry facilities in the following areas:</a:t>
            </a:r>
            <a:endParaRPr sz="2100">
              <a:latin typeface="PF Din Text Cond Pro Medium" panose="02000500000000020004" pitchFamily="2" charset="0"/>
              <a:cs typeface="Tahoma"/>
            </a:endParaRPr>
          </a:p>
        </p:txBody>
      </p:sp>
      <p:sp>
        <p:nvSpPr>
          <p:cNvPr id="5" name="object 5"/>
          <p:cNvSpPr txBox="1"/>
          <p:nvPr/>
        </p:nvSpPr>
        <p:spPr>
          <a:xfrm>
            <a:off x="1395641" y="2908427"/>
            <a:ext cx="2960459"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Chemicals for woodworking</a:t>
            </a:r>
            <a:endParaRPr sz="2000">
              <a:latin typeface="PF Din Text Cond Pro Medium" panose="02000500000000020004" pitchFamily="2" charset="0"/>
              <a:cs typeface="Tahoma"/>
            </a:endParaRPr>
          </a:p>
        </p:txBody>
      </p:sp>
      <p:grpSp>
        <p:nvGrpSpPr>
          <p:cNvPr id="6" name="object 6"/>
          <p:cNvGrpSpPr/>
          <p:nvPr/>
        </p:nvGrpSpPr>
        <p:grpSpPr>
          <a:xfrm>
            <a:off x="594785" y="2721114"/>
            <a:ext cx="653415" cy="667385"/>
            <a:chOff x="594785" y="2721114"/>
            <a:chExt cx="653415" cy="667385"/>
          </a:xfrm>
        </p:grpSpPr>
        <p:sp>
          <p:nvSpPr>
            <p:cNvPr id="7" name="object 7"/>
            <p:cNvSpPr/>
            <p:nvPr/>
          </p:nvSpPr>
          <p:spPr>
            <a:xfrm>
              <a:off x="594785" y="2721114"/>
              <a:ext cx="653415" cy="667385"/>
            </a:xfrm>
            <a:custGeom>
              <a:avLst/>
              <a:gdLst/>
              <a:ahLst/>
              <a:cxnLst/>
              <a:rect l="l" t="t" r="r" b="b"/>
              <a:pathLst>
                <a:path w="653415"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pic>
          <p:nvPicPr>
            <p:cNvPr id="8" name="object 8"/>
            <p:cNvPicPr/>
            <p:nvPr/>
          </p:nvPicPr>
          <p:blipFill>
            <a:blip r:embed="rId2" cstate="print"/>
            <a:stretch>
              <a:fillRect/>
            </a:stretch>
          </p:blipFill>
          <p:spPr>
            <a:xfrm>
              <a:off x="804031" y="3028784"/>
              <a:ext cx="104101" cy="66179"/>
            </a:xfrm>
            <a:prstGeom prst="rect">
              <a:avLst/>
            </a:prstGeom>
          </p:spPr>
        </p:pic>
        <p:sp>
          <p:nvSpPr>
            <p:cNvPr id="9" name="object 9"/>
            <p:cNvSpPr/>
            <p:nvPr/>
          </p:nvSpPr>
          <p:spPr>
            <a:xfrm>
              <a:off x="770375" y="2884004"/>
              <a:ext cx="171450" cy="375920"/>
            </a:xfrm>
            <a:custGeom>
              <a:avLst/>
              <a:gdLst/>
              <a:ahLst/>
              <a:cxnLst/>
              <a:rect l="l" t="t" r="r" b="b"/>
              <a:pathLst>
                <a:path w="171450" h="375920">
                  <a:moveTo>
                    <a:pt x="112585" y="39560"/>
                  </a:moveTo>
                  <a:lnTo>
                    <a:pt x="58813" y="39560"/>
                  </a:lnTo>
                  <a:lnTo>
                    <a:pt x="51320" y="41084"/>
                  </a:lnTo>
                  <a:lnTo>
                    <a:pt x="45199" y="45210"/>
                  </a:lnTo>
                  <a:lnTo>
                    <a:pt x="41068" y="51324"/>
                  </a:lnTo>
                  <a:lnTo>
                    <a:pt x="39547" y="58813"/>
                  </a:lnTo>
                  <a:lnTo>
                    <a:pt x="39573" y="68122"/>
                  </a:lnTo>
                  <a:lnTo>
                    <a:pt x="44881" y="75450"/>
                  </a:lnTo>
                  <a:lnTo>
                    <a:pt x="52730" y="78041"/>
                  </a:lnTo>
                  <a:lnTo>
                    <a:pt x="52730" y="103835"/>
                  </a:lnTo>
                  <a:lnTo>
                    <a:pt x="1117" y="200634"/>
                  </a:lnTo>
                  <a:lnTo>
                    <a:pt x="0" y="205105"/>
                  </a:lnTo>
                  <a:lnTo>
                    <a:pt x="25" y="216154"/>
                  </a:lnTo>
                  <a:lnTo>
                    <a:pt x="2362" y="222427"/>
                  </a:lnTo>
                  <a:lnTo>
                    <a:pt x="6591" y="227368"/>
                  </a:lnTo>
                  <a:lnTo>
                    <a:pt x="6591" y="375780"/>
                  </a:lnTo>
                  <a:lnTo>
                    <a:pt x="19773" y="375780"/>
                  </a:lnTo>
                  <a:lnTo>
                    <a:pt x="19773" y="257111"/>
                  </a:lnTo>
                  <a:lnTo>
                    <a:pt x="164820" y="257111"/>
                  </a:lnTo>
                  <a:lnTo>
                    <a:pt x="164820" y="243941"/>
                  </a:lnTo>
                  <a:lnTo>
                    <a:pt x="19773" y="243941"/>
                  </a:lnTo>
                  <a:lnTo>
                    <a:pt x="19773" y="237337"/>
                  </a:lnTo>
                  <a:lnTo>
                    <a:pt x="164820" y="237337"/>
                  </a:lnTo>
                  <a:lnTo>
                    <a:pt x="164820" y="227368"/>
                  </a:lnTo>
                  <a:lnTo>
                    <a:pt x="167571" y="224155"/>
                  </a:lnTo>
                  <a:lnTo>
                    <a:pt x="22580" y="224155"/>
                  </a:lnTo>
                  <a:lnTo>
                    <a:pt x="17868" y="221475"/>
                  </a:lnTo>
                  <a:lnTo>
                    <a:pt x="12623" y="212737"/>
                  </a:lnTo>
                  <a:lnTo>
                    <a:pt x="12503" y="207314"/>
                  </a:lnTo>
                  <a:lnTo>
                    <a:pt x="65925" y="107137"/>
                  </a:lnTo>
                  <a:lnTo>
                    <a:pt x="65925" y="79121"/>
                  </a:lnTo>
                  <a:lnTo>
                    <a:pt x="118668" y="79121"/>
                  </a:lnTo>
                  <a:lnTo>
                    <a:pt x="118668" y="78041"/>
                  </a:lnTo>
                  <a:lnTo>
                    <a:pt x="126517" y="75450"/>
                  </a:lnTo>
                  <a:lnTo>
                    <a:pt x="131825" y="68122"/>
                  </a:lnTo>
                  <a:lnTo>
                    <a:pt x="131832" y="65925"/>
                  </a:lnTo>
                  <a:lnTo>
                    <a:pt x="55448" y="65925"/>
                  </a:lnTo>
                  <a:lnTo>
                    <a:pt x="52730" y="63207"/>
                  </a:lnTo>
                  <a:lnTo>
                    <a:pt x="52730" y="55460"/>
                  </a:lnTo>
                  <a:lnTo>
                    <a:pt x="55448" y="52755"/>
                  </a:lnTo>
                  <a:lnTo>
                    <a:pt x="130621" y="52755"/>
                  </a:lnTo>
                  <a:lnTo>
                    <a:pt x="130330" y="51324"/>
                  </a:lnTo>
                  <a:lnTo>
                    <a:pt x="126199" y="45210"/>
                  </a:lnTo>
                  <a:lnTo>
                    <a:pt x="120078" y="41084"/>
                  </a:lnTo>
                  <a:lnTo>
                    <a:pt x="112585" y="39560"/>
                  </a:lnTo>
                  <a:close/>
                </a:path>
                <a:path w="171450" h="375920">
                  <a:moveTo>
                    <a:pt x="164820" y="257111"/>
                  </a:moveTo>
                  <a:lnTo>
                    <a:pt x="151637" y="257111"/>
                  </a:lnTo>
                  <a:lnTo>
                    <a:pt x="151637" y="375780"/>
                  </a:lnTo>
                  <a:lnTo>
                    <a:pt x="164820" y="375780"/>
                  </a:lnTo>
                  <a:lnTo>
                    <a:pt x="164820" y="257111"/>
                  </a:lnTo>
                  <a:close/>
                </a:path>
                <a:path w="171450" h="375920">
                  <a:moveTo>
                    <a:pt x="164820" y="237337"/>
                  </a:moveTo>
                  <a:lnTo>
                    <a:pt x="151637" y="237337"/>
                  </a:lnTo>
                  <a:lnTo>
                    <a:pt x="151637" y="243941"/>
                  </a:lnTo>
                  <a:lnTo>
                    <a:pt x="164820" y="243941"/>
                  </a:lnTo>
                  <a:lnTo>
                    <a:pt x="164820" y="237337"/>
                  </a:lnTo>
                  <a:close/>
                </a:path>
                <a:path w="171450" h="375920">
                  <a:moveTo>
                    <a:pt x="118668" y="79121"/>
                  </a:moveTo>
                  <a:lnTo>
                    <a:pt x="105486" y="79121"/>
                  </a:lnTo>
                  <a:lnTo>
                    <a:pt x="105486" y="107137"/>
                  </a:lnTo>
                  <a:lnTo>
                    <a:pt x="158915" y="207314"/>
                  </a:lnTo>
                  <a:lnTo>
                    <a:pt x="158775" y="212737"/>
                  </a:lnTo>
                  <a:lnTo>
                    <a:pt x="153530" y="221488"/>
                  </a:lnTo>
                  <a:lnTo>
                    <a:pt x="148805" y="224155"/>
                  </a:lnTo>
                  <a:lnTo>
                    <a:pt x="167571" y="224155"/>
                  </a:lnTo>
                  <a:lnTo>
                    <a:pt x="169049" y="222427"/>
                  </a:lnTo>
                  <a:lnTo>
                    <a:pt x="171373" y="216154"/>
                  </a:lnTo>
                  <a:lnTo>
                    <a:pt x="171399" y="205105"/>
                  </a:lnTo>
                  <a:lnTo>
                    <a:pt x="170281" y="200621"/>
                  </a:lnTo>
                  <a:lnTo>
                    <a:pt x="118668" y="103835"/>
                  </a:lnTo>
                  <a:lnTo>
                    <a:pt x="118668" y="79121"/>
                  </a:lnTo>
                  <a:close/>
                </a:path>
                <a:path w="171450" h="375920">
                  <a:moveTo>
                    <a:pt x="130621" y="52755"/>
                  </a:moveTo>
                  <a:lnTo>
                    <a:pt x="115938" y="52755"/>
                  </a:lnTo>
                  <a:lnTo>
                    <a:pt x="118656" y="55460"/>
                  </a:lnTo>
                  <a:lnTo>
                    <a:pt x="118656" y="63207"/>
                  </a:lnTo>
                  <a:lnTo>
                    <a:pt x="115938" y="65925"/>
                  </a:lnTo>
                  <a:lnTo>
                    <a:pt x="131832" y="65925"/>
                  </a:lnTo>
                  <a:lnTo>
                    <a:pt x="131851" y="58813"/>
                  </a:lnTo>
                  <a:lnTo>
                    <a:pt x="130621" y="52755"/>
                  </a:lnTo>
                  <a:close/>
                </a:path>
                <a:path w="171450" h="375920">
                  <a:moveTo>
                    <a:pt x="79108" y="0"/>
                  </a:moveTo>
                  <a:lnTo>
                    <a:pt x="65925" y="0"/>
                  </a:lnTo>
                  <a:lnTo>
                    <a:pt x="65925" y="39560"/>
                  </a:lnTo>
                  <a:lnTo>
                    <a:pt x="79108" y="39560"/>
                  </a:lnTo>
                  <a:lnTo>
                    <a:pt x="79108" y="0"/>
                  </a:lnTo>
                  <a:close/>
                </a:path>
                <a:path w="171450" h="375920">
                  <a:moveTo>
                    <a:pt x="158216" y="13182"/>
                  </a:moveTo>
                  <a:lnTo>
                    <a:pt x="92290" y="13182"/>
                  </a:lnTo>
                  <a:lnTo>
                    <a:pt x="92290" y="39560"/>
                  </a:lnTo>
                  <a:lnTo>
                    <a:pt x="105486" y="39560"/>
                  </a:lnTo>
                  <a:lnTo>
                    <a:pt x="105486" y="26365"/>
                  </a:lnTo>
                  <a:lnTo>
                    <a:pt x="158216" y="26365"/>
                  </a:lnTo>
                  <a:lnTo>
                    <a:pt x="158216" y="13182"/>
                  </a:lnTo>
                  <a:close/>
                </a:path>
              </a:pathLst>
            </a:custGeom>
            <a:solidFill>
              <a:srgbClr val="1A806E"/>
            </a:solidFill>
          </p:spPr>
          <p:txBody>
            <a:bodyPr wrap="square" lIns="0" tIns="0" rIns="0" bIns="0" rtlCol="0"/>
            <a:lstStyle/>
            <a:p>
              <a:endParaRPr/>
            </a:p>
          </p:txBody>
        </p:sp>
        <p:pic>
          <p:nvPicPr>
            <p:cNvPr id="10" name="object 10"/>
            <p:cNvPicPr/>
            <p:nvPr/>
          </p:nvPicPr>
          <p:blipFill>
            <a:blip r:embed="rId3" cstate="print"/>
            <a:stretch>
              <a:fillRect/>
            </a:stretch>
          </p:blipFill>
          <p:spPr>
            <a:xfrm>
              <a:off x="803324" y="3149041"/>
              <a:ext cx="105486" cy="110744"/>
            </a:xfrm>
            <a:prstGeom prst="rect">
              <a:avLst/>
            </a:prstGeom>
          </p:spPr>
        </p:pic>
        <p:sp>
          <p:nvSpPr>
            <p:cNvPr id="11" name="object 11"/>
            <p:cNvSpPr/>
            <p:nvPr/>
          </p:nvSpPr>
          <p:spPr>
            <a:xfrm>
              <a:off x="981341" y="2897187"/>
              <a:ext cx="165100" cy="132080"/>
            </a:xfrm>
            <a:custGeom>
              <a:avLst/>
              <a:gdLst/>
              <a:ahLst/>
              <a:cxnLst/>
              <a:rect l="l" t="t" r="r" b="b"/>
              <a:pathLst>
                <a:path w="165100" h="132080">
                  <a:moveTo>
                    <a:pt x="26365" y="118668"/>
                  </a:moveTo>
                  <a:lnTo>
                    <a:pt x="13182" y="118668"/>
                  </a:lnTo>
                  <a:lnTo>
                    <a:pt x="13182" y="131851"/>
                  </a:lnTo>
                  <a:lnTo>
                    <a:pt x="26365" y="131851"/>
                  </a:lnTo>
                  <a:lnTo>
                    <a:pt x="26365" y="118668"/>
                  </a:lnTo>
                  <a:close/>
                </a:path>
                <a:path w="165100" h="132080">
                  <a:moveTo>
                    <a:pt x="39535" y="105486"/>
                  </a:moveTo>
                  <a:lnTo>
                    <a:pt x="26365" y="105486"/>
                  </a:lnTo>
                  <a:lnTo>
                    <a:pt x="26365" y="92303"/>
                  </a:lnTo>
                  <a:lnTo>
                    <a:pt x="13182" y="92303"/>
                  </a:lnTo>
                  <a:lnTo>
                    <a:pt x="13182" y="105486"/>
                  </a:lnTo>
                  <a:lnTo>
                    <a:pt x="0" y="105486"/>
                  </a:lnTo>
                  <a:lnTo>
                    <a:pt x="0" y="118668"/>
                  </a:lnTo>
                  <a:lnTo>
                    <a:pt x="13182" y="118668"/>
                  </a:lnTo>
                  <a:lnTo>
                    <a:pt x="13182" y="105498"/>
                  </a:lnTo>
                  <a:lnTo>
                    <a:pt x="26365" y="105498"/>
                  </a:lnTo>
                  <a:lnTo>
                    <a:pt x="26365" y="118668"/>
                  </a:lnTo>
                  <a:lnTo>
                    <a:pt x="39535" y="118668"/>
                  </a:lnTo>
                  <a:lnTo>
                    <a:pt x="39535" y="105486"/>
                  </a:lnTo>
                  <a:close/>
                </a:path>
                <a:path w="165100" h="132080">
                  <a:moveTo>
                    <a:pt x="72517" y="13182"/>
                  </a:moveTo>
                  <a:lnTo>
                    <a:pt x="59334" y="13182"/>
                  </a:lnTo>
                  <a:lnTo>
                    <a:pt x="59334" y="26365"/>
                  </a:lnTo>
                  <a:lnTo>
                    <a:pt x="72517" y="26365"/>
                  </a:lnTo>
                  <a:lnTo>
                    <a:pt x="72517" y="13182"/>
                  </a:lnTo>
                  <a:close/>
                </a:path>
                <a:path w="165100" h="132080">
                  <a:moveTo>
                    <a:pt x="85686" y="26365"/>
                  </a:moveTo>
                  <a:lnTo>
                    <a:pt x="72517" y="26365"/>
                  </a:lnTo>
                  <a:lnTo>
                    <a:pt x="72517" y="39547"/>
                  </a:lnTo>
                  <a:lnTo>
                    <a:pt x="85686" y="39547"/>
                  </a:lnTo>
                  <a:lnTo>
                    <a:pt x="85686" y="26365"/>
                  </a:lnTo>
                  <a:close/>
                </a:path>
                <a:path w="165100" h="132080">
                  <a:moveTo>
                    <a:pt x="85686" y="0"/>
                  </a:moveTo>
                  <a:lnTo>
                    <a:pt x="72517" y="0"/>
                  </a:lnTo>
                  <a:lnTo>
                    <a:pt x="72517" y="13182"/>
                  </a:lnTo>
                  <a:lnTo>
                    <a:pt x="85686" y="13182"/>
                  </a:lnTo>
                  <a:lnTo>
                    <a:pt x="85686" y="0"/>
                  </a:lnTo>
                  <a:close/>
                </a:path>
                <a:path w="165100" h="132080">
                  <a:moveTo>
                    <a:pt x="98882" y="13182"/>
                  </a:moveTo>
                  <a:lnTo>
                    <a:pt x="85699" y="13182"/>
                  </a:lnTo>
                  <a:lnTo>
                    <a:pt x="85699" y="26365"/>
                  </a:lnTo>
                  <a:lnTo>
                    <a:pt x="98882" y="26365"/>
                  </a:lnTo>
                  <a:lnTo>
                    <a:pt x="98882" y="13182"/>
                  </a:lnTo>
                  <a:close/>
                </a:path>
                <a:path w="165100" h="132080">
                  <a:moveTo>
                    <a:pt x="151625" y="98882"/>
                  </a:moveTo>
                  <a:lnTo>
                    <a:pt x="138442" y="98882"/>
                  </a:lnTo>
                  <a:lnTo>
                    <a:pt x="138442" y="112077"/>
                  </a:lnTo>
                  <a:lnTo>
                    <a:pt x="151625" y="112077"/>
                  </a:lnTo>
                  <a:lnTo>
                    <a:pt x="151625" y="98882"/>
                  </a:lnTo>
                  <a:close/>
                </a:path>
                <a:path w="165100" h="132080">
                  <a:moveTo>
                    <a:pt x="164795" y="85699"/>
                  </a:moveTo>
                  <a:lnTo>
                    <a:pt x="151625" y="85699"/>
                  </a:lnTo>
                  <a:lnTo>
                    <a:pt x="151625" y="72517"/>
                  </a:lnTo>
                  <a:lnTo>
                    <a:pt x="138442" y="72517"/>
                  </a:lnTo>
                  <a:lnTo>
                    <a:pt x="138442" y="85699"/>
                  </a:lnTo>
                  <a:lnTo>
                    <a:pt x="125247" y="85699"/>
                  </a:lnTo>
                  <a:lnTo>
                    <a:pt x="125247" y="98882"/>
                  </a:lnTo>
                  <a:lnTo>
                    <a:pt x="138442" y="98882"/>
                  </a:lnTo>
                  <a:lnTo>
                    <a:pt x="138442" y="85712"/>
                  </a:lnTo>
                  <a:lnTo>
                    <a:pt x="151625" y="85712"/>
                  </a:lnTo>
                  <a:lnTo>
                    <a:pt x="151625" y="98882"/>
                  </a:lnTo>
                  <a:lnTo>
                    <a:pt x="164795" y="98882"/>
                  </a:lnTo>
                  <a:lnTo>
                    <a:pt x="164795" y="85699"/>
                  </a:lnTo>
                  <a:close/>
                </a:path>
              </a:pathLst>
            </a:custGeom>
            <a:solidFill>
              <a:srgbClr val="1A806E"/>
            </a:solidFill>
          </p:spPr>
          <p:txBody>
            <a:bodyPr wrap="square" lIns="0" tIns="0" rIns="0" bIns="0" rtlCol="0"/>
            <a:lstStyle/>
            <a:p>
              <a:endParaRPr/>
            </a:p>
          </p:txBody>
        </p:sp>
        <p:pic>
          <p:nvPicPr>
            <p:cNvPr id="12" name="object 12"/>
            <p:cNvPicPr/>
            <p:nvPr/>
          </p:nvPicPr>
          <p:blipFill>
            <a:blip r:embed="rId4" cstate="print"/>
            <a:stretch>
              <a:fillRect/>
            </a:stretch>
          </p:blipFill>
          <p:spPr>
            <a:xfrm>
              <a:off x="948372" y="3048825"/>
              <a:ext cx="217563" cy="210959"/>
            </a:xfrm>
            <a:prstGeom prst="rect">
              <a:avLst/>
            </a:prstGeom>
          </p:spPr>
        </p:pic>
      </p:grpSp>
      <p:sp>
        <p:nvSpPr>
          <p:cNvPr id="13" name="object 13"/>
          <p:cNvSpPr txBox="1"/>
          <p:nvPr/>
        </p:nvSpPr>
        <p:spPr>
          <a:xfrm>
            <a:off x="1395641" y="3911181"/>
            <a:ext cx="2054256"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Catalytic processes</a:t>
            </a:r>
            <a:endParaRPr sz="2000">
              <a:latin typeface="PF Din Text Cond Pro Medium" panose="02000500000000020004" pitchFamily="2" charset="0"/>
              <a:cs typeface="Tahoma"/>
            </a:endParaRPr>
          </a:p>
        </p:txBody>
      </p:sp>
      <p:grpSp>
        <p:nvGrpSpPr>
          <p:cNvPr id="14" name="object 14"/>
          <p:cNvGrpSpPr/>
          <p:nvPr/>
        </p:nvGrpSpPr>
        <p:grpSpPr>
          <a:xfrm>
            <a:off x="594785" y="3731602"/>
            <a:ext cx="653415" cy="667385"/>
            <a:chOff x="594785" y="3731602"/>
            <a:chExt cx="653415" cy="667385"/>
          </a:xfrm>
        </p:grpSpPr>
        <p:sp>
          <p:nvSpPr>
            <p:cNvPr id="15" name="object 15"/>
            <p:cNvSpPr/>
            <p:nvPr/>
          </p:nvSpPr>
          <p:spPr>
            <a:xfrm>
              <a:off x="594785" y="3731602"/>
              <a:ext cx="653415" cy="667385"/>
            </a:xfrm>
            <a:custGeom>
              <a:avLst/>
              <a:gdLst/>
              <a:ahLst/>
              <a:cxnLst/>
              <a:rect l="l" t="t" r="r" b="b"/>
              <a:pathLst>
                <a:path w="653415"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16" name="object 16"/>
            <p:cNvSpPr/>
            <p:nvPr/>
          </p:nvSpPr>
          <p:spPr>
            <a:xfrm>
              <a:off x="793203" y="3835133"/>
              <a:ext cx="368300" cy="368300"/>
            </a:xfrm>
            <a:custGeom>
              <a:avLst/>
              <a:gdLst/>
              <a:ahLst/>
              <a:cxnLst/>
              <a:rect l="l" t="t" r="r" b="b"/>
              <a:pathLst>
                <a:path w="368300" h="368300">
                  <a:moveTo>
                    <a:pt x="367766" y="355879"/>
                  </a:moveTo>
                  <a:lnTo>
                    <a:pt x="0" y="355879"/>
                  </a:lnTo>
                  <a:lnTo>
                    <a:pt x="0" y="367741"/>
                  </a:lnTo>
                  <a:lnTo>
                    <a:pt x="367766" y="367741"/>
                  </a:lnTo>
                  <a:lnTo>
                    <a:pt x="367766" y="355879"/>
                  </a:lnTo>
                  <a:close/>
                </a:path>
                <a:path w="368300" h="368300">
                  <a:moveTo>
                    <a:pt x="27177" y="272834"/>
                  </a:moveTo>
                  <a:lnTo>
                    <a:pt x="11874" y="272834"/>
                  </a:lnTo>
                  <a:lnTo>
                    <a:pt x="11874" y="355879"/>
                  </a:lnTo>
                  <a:lnTo>
                    <a:pt x="23736" y="355879"/>
                  </a:lnTo>
                  <a:lnTo>
                    <a:pt x="23736" y="294868"/>
                  </a:lnTo>
                  <a:lnTo>
                    <a:pt x="37644" y="294868"/>
                  </a:lnTo>
                  <a:lnTo>
                    <a:pt x="27177" y="272834"/>
                  </a:lnTo>
                  <a:close/>
                </a:path>
                <a:path w="368300" h="368300">
                  <a:moveTo>
                    <a:pt x="37644" y="294868"/>
                  </a:moveTo>
                  <a:lnTo>
                    <a:pt x="23736" y="294868"/>
                  </a:lnTo>
                  <a:lnTo>
                    <a:pt x="29405" y="303877"/>
                  </a:lnTo>
                  <a:lnTo>
                    <a:pt x="35999" y="312150"/>
                  </a:lnTo>
                  <a:lnTo>
                    <a:pt x="43444" y="319618"/>
                  </a:lnTo>
                  <a:lnTo>
                    <a:pt x="51663" y="326212"/>
                  </a:lnTo>
                  <a:lnTo>
                    <a:pt x="47459" y="326212"/>
                  </a:lnTo>
                  <a:lnTo>
                    <a:pt x="47459" y="355879"/>
                  </a:lnTo>
                  <a:lnTo>
                    <a:pt x="59321" y="355879"/>
                  </a:lnTo>
                  <a:lnTo>
                    <a:pt x="59321" y="331203"/>
                  </a:lnTo>
                  <a:lnTo>
                    <a:pt x="97858" y="331203"/>
                  </a:lnTo>
                  <a:lnTo>
                    <a:pt x="76218" y="326242"/>
                  </a:lnTo>
                  <a:lnTo>
                    <a:pt x="54798" y="313767"/>
                  </a:lnTo>
                  <a:lnTo>
                    <a:pt x="37987" y="295589"/>
                  </a:lnTo>
                  <a:lnTo>
                    <a:pt x="37644" y="294868"/>
                  </a:lnTo>
                  <a:close/>
                </a:path>
                <a:path w="368300" h="368300">
                  <a:moveTo>
                    <a:pt x="97858" y="331203"/>
                  </a:moveTo>
                  <a:lnTo>
                    <a:pt x="59321" y="331203"/>
                  </a:lnTo>
                  <a:lnTo>
                    <a:pt x="68961" y="336069"/>
                  </a:lnTo>
                  <a:lnTo>
                    <a:pt x="79152" y="339825"/>
                  </a:lnTo>
                  <a:lnTo>
                    <a:pt x="89811" y="342406"/>
                  </a:lnTo>
                  <a:lnTo>
                    <a:pt x="100850" y="343750"/>
                  </a:lnTo>
                  <a:lnTo>
                    <a:pt x="100850" y="355879"/>
                  </a:lnTo>
                  <a:lnTo>
                    <a:pt x="112712" y="355879"/>
                  </a:lnTo>
                  <a:lnTo>
                    <a:pt x="112712" y="343750"/>
                  </a:lnTo>
                  <a:lnTo>
                    <a:pt x="136405" y="339166"/>
                  </a:lnTo>
                  <a:lnTo>
                    <a:pt x="151683" y="331889"/>
                  </a:lnTo>
                  <a:lnTo>
                    <a:pt x="100850" y="331889"/>
                  </a:lnTo>
                  <a:lnTo>
                    <a:pt x="97858" y="331203"/>
                  </a:lnTo>
                  <a:close/>
                </a:path>
                <a:path w="368300" h="368300">
                  <a:moveTo>
                    <a:pt x="201676" y="294868"/>
                  </a:moveTo>
                  <a:lnTo>
                    <a:pt x="189814" y="294868"/>
                  </a:lnTo>
                  <a:lnTo>
                    <a:pt x="189814" y="355879"/>
                  </a:lnTo>
                  <a:lnTo>
                    <a:pt x="201676" y="355879"/>
                  </a:lnTo>
                  <a:lnTo>
                    <a:pt x="201676" y="294868"/>
                  </a:lnTo>
                  <a:close/>
                </a:path>
                <a:path w="368300" h="368300">
                  <a:moveTo>
                    <a:pt x="243204" y="237248"/>
                  </a:moveTo>
                  <a:lnTo>
                    <a:pt x="231330" y="237248"/>
                  </a:lnTo>
                  <a:lnTo>
                    <a:pt x="231330" y="355879"/>
                  </a:lnTo>
                  <a:lnTo>
                    <a:pt x="243204" y="355879"/>
                  </a:lnTo>
                  <a:lnTo>
                    <a:pt x="243204" y="237248"/>
                  </a:lnTo>
                  <a:close/>
                </a:path>
                <a:path w="368300" h="368300">
                  <a:moveTo>
                    <a:pt x="320306" y="166077"/>
                  </a:moveTo>
                  <a:lnTo>
                    <a:pt x="308444" y="166077"/>
                  </a:lnTo>
                  <a:lnTo>
                    <a:pt x="308444" y="225386"/>
                  </a:lnTo>
                  <a:lnTo>
                    <a:pt x="219481" y="225386"/>
                  </a:lnTo>
                  <a:lnTo>
                    <a:pt x="219481" y="237248"/>
                  </a:lnTo>
                  <a:lnTo>
                    <a:pt x="308444" y="237248"/>
                  </a:lnTo>
                  <a:lnTo>
                    <a:pt x="308444" y="355879"/>
                  </a:lnTo>
                  <a:lnTo>
                    <a:pt x="320306" y="355879"/>
                  </a:lnTo>
                  <a:lnTo>
                    <a:pt x="320306" y="166077"/>
                  </a:lnTo>
                  <a:close/>
                </a:path>
                <a:path w="368300" h="368300">
                  <a:moveTo>
                    <a:pt x="355892" y="166077"/>
                  </a:moveTo>
                  <a:lnTo>
                    <a:pt x="344030" y="166077"/>
                  </a:lnTo>
                  <a:lnTo>
                    <a:pt x="344030" y="355879"/>
                  </a:lnTo>
                  <a:lnTo>
                    <a:pt x="355892" y="355879"/>
                  </a:lnTo>
                  <a:lnTo>
                    <a:pt x="355892" y="166077"/>
                  </a:lnTo>
                  <a:close/>
                </a:path>
                <a:path w="368300" h="368300">
                  <a:moveTo>
                    <a:pt x="112712" y="284708"/>
                  </a:moveTo>
                  <a:lnTo>
                    <a:pt x="100850" y="284708"/>
                  </a:lnTo>
                  <a:lnTo>
                    <a:pt x="100850" y="331889"/>
                  </a:lnTo>
                  <a:lnTo>
                    <a:pt x="112712" y="331889"/>
                  </a:lnTo>
                  <a:lnTo>
                    <a:pt x="112712" y="284708"/>
                  </a:lnTo>
                  <a:close/>
                </a:path>
                <a:path w="368300" h="368300">
                  <a:moveTo>
                    <a:pt x="201676" y="272834"/>
                  </a:moveTo>
                  <a:lnTo>
                    <a:pt x="186359" y="272834"/>
                  </a:lnTo>
                  <a:lnTo>
                    <a:pt x="175559" y="295589"/>
                  </a:lnTo>
                  <a:lnTo>
                    <a:pt x="158756" y="313767"/>
                  </a:lnTo>
                  <a:lnTo>
                    <a:pt x="137342" y="326242"/>
                  </a:lnTo>
                  <a:lnTo>
                    <a:pt x="112712" y="331889"/>
                  </a:lnTo>
                  <a:lnTo>
                    <a:pt x="151683" y="331889"/>
                  </a:lnTo>
                  <a:lnTo>
                    <a:pt x="157754" y="328996"/>
                  </a:lnTo>
                  <a:lnTo>
                    <a:pt x="175857" y="313982"/>
                  </a:lnTo>
                  <a:lnTo>
                    <a:pt x="189814" y="294868"/>
                  </a:lnTo>
                  <a:lnTo>
                    <a:pt x="201676" y="294868"/>
                  </a:lnTo>
                  <a:lnTo>
                    <a:pt x="201676" y="272834"/>
                  </a:lnTo>
                  <a:close/>
                </a:path>
                <a:path w="368300" h="368300">
                  <a:moveTo>
                    <a:pt x="41529" y="225386"/>
                  </a:moveTo>
                  <a:lnTo>
                    <a:pt x="5943" y="225386"/>
                  </a:lnTo>
                  <a:lnTo>
                    <a:pt x="5943" y="272834"/>
                  </a:lnTo>
                  <a:lnTo>
                    <a:pt x="160159" y="272834"/>
                  </a:lnTo>
                  <a:lnTo>
                    <a:pt x="160159" y="260985"/>
                  </a:lnTo>
                  <a:lnTo>
                    <a:pt x="17805" y="260985"/>
                  </a:lnTo>
                  <a:lnTo>
                    <a:pt x="17805" y="237248"/>
                  </a:lnTo>
                  <a:lnTo>
                    <a:pt x="41529" y="237248"/>
                  </a:lnTo>
                  <a:lnTo>
                    <a:pt x="41529" y="225386"/>
                  </a:lnTo>
                  <a:close/>
                </a:path>
                <a:path w="368300" h="368300">
                  <a:moveTo>
                    <a:pt x="207606" y="225386"/>
                  </a:moveTo>
                  <a:lnTo>
                    <a:pt x="53403" y="225386"/>
                  </a:lnTo>
                  <a:lnTo>
                    <a:pt x="53403" y="237248"/>
                  </a:lnTo>
                  <a:lnTo>
                    <a:pt x="195757" y="237248"/>
                  </a:lnTo>
                  <a:lnTo>
                    <a:pt x="195757" y="260985"/>
                  </a:lnTo>
                  <a:lnTo>
                    <a:pt x="172021" y="260985"/>
                  </a:lnTo>
                  <a:lnTo>
                    <a:pt x="172021" y="272834"/>
                  </a:lnTo>
                  <a:lnTo>
                    <a:pt x="207606" y="272834"/>
                  </a:lnTo>
                  <a:lnTo>
                    <a:pt x="207606" y="225386"/>
                  </a:lnTo>
                  <a:close/>
                </a:path>
                <a:path w="368300" h="368300">
                  <a:moveTo>
                    <a:pt x="23736" y="100825"/>
                  </a:moveTo>
                  <a:lnTo>
                    <a:pt x="11874" y="100825"/>
                  </a:lnTo>
                  <a:lnTo>
                    <a:pt x="11874" y="225386"/>
                  </a:lnTo>
                  <a:lnTo>
                    <a:pt x="27228" y="225386"/>
                  </a:lnTo>
                  <a:lnTo>
                    <a:pt x="35760" y="206252"/>
                  </a:lnTo>
                  <a:lnTo>
                    <a:pt x="38037" y="203377"/>
                  </a:lnTo>
                  <a:lnTo>
                    <a:pt x="23736" y="203377"/>
                  </a:lnTo>
                  <a:lnTo>
                    <a:pt x="23736" y="100825"/>
                  </a:lnTo>
                  <a:close/>
                </a:path>
                <a:path w="368300" h="368300">
                  <a:moveTo>
                    <a:pt x="243204" y="136410"/>
                  </a:moveTo>
                  <a:lnTo>
                    <a:pt x="231330" y="136410"/>
                  </a:lnTo>
                  <a:lnTo>
                    <a:pt x="231330" y="154203"/>
                  </a:lnTo>
                  <a:lnTo>
                    <a:pt x="124574" y="154203"/>
                  </a:lnTo>
                  <a:lnTo>
                    <a:pt x="124574" y="167868"/>
                  </a:lnTo>
                  <a:lnTo>
                    <a:pt x="128930" y="169075"/>
                  </a:lnTo>
                  <a:lnTo>
                    <a:pt x="148336" y="177271"/>
                  </a:lnTo>
                  <a:lnTo>
                    <a:pt x="164879" y="189939"/>
                  </a:lnTo>
                  <a:lnTo>
                    <a:pt x="177795" y="206252"/>
                  </a:lnTo>
                  <a:lnTo>
                    <a:pt x="186321" y="225386"/>
                  </a:lnTo>
                  <a:lnTo>
                    <a:pt x="198627" y="225386"/>
                  </a:lnTo>
                  <a:lnTo>
                    <a:pt x="191843" y="207231"/>
                  </a:lnTo>
                  <a:lnTo>
                    <a:pt x="181602" y="190965"/>
                  </a:lnTo>
                  <a:lnTo>
                    <a:pt x="168358" y="177082"/>
                  </a:lnTo>
                  <a:lnTo>
                    <a:pt x="152565" y="166077"/>
                  </a:lnTo>
                  <a:lnTo>
                    <a:pt x="243204" y="166077"/>
                  </a:lnTo>
                  <a:lnTo>
                    <a:pt x="243204" y="136410"/>
                  </a:lnTo>
                  <a:close/>
                </a:path>
                <a:path w="368300" h="368300">
                  <a:moveTo>
                    <a:pt x="243204" y="166077"/>
                  </a:moveTo>
                  <a:lnTo>
                    <a:pt x="231330" y="166077"/>
                  </a:lnTo>
                  <a:lnTo>
                    <a:pt x="231330" y="225386"/>
                  </a:lnTo>
                  <a:lnTo>
                    <a:pt x="243204" y="225386"/>
                  </a:lnTo>
                  <a:lnTo>
                    <a:pt x="243204" y="166077"/>
                  </a:lnTo>
                  <a:close/>
                </a:path>
                <a:path w="368300" h="368300">
                  <a:moveTo>
                    <a:pt x="59321" y="47447"/>
                  </a:moveTo>
                  <a:lnTo>
                    <a:pt x="47459" y="47447"/>
                  </a:lnTo>
                  <a:lnTo>
                    <a:pt x="47459" y="77101"/>
                  </a:lnTo>
                  <a:lnTo>
                    <a:pt x="59321" y="77101"/>
                  </a:lnTo>
                  <a:lnTo>
                    <a:pt x="59321" y="88963"/>
                  </a:lnTo>
                  <a:lnTo>
                    <a:pt x="47459" y="88963"/>
                  </a:lnTo>
                  <a:lnTo>
                    <a:pt x="47459" y="175209"/>
                  </a:lnTo>
                  <a:lnTo>
                    <a:pt x="40536" y="181367"/>
                  </a:lnTo>
                  <a:lnTo>
                    <a:pt x="34240" y="188150"/>
                  </a:lnTo>
                  <a:lnTo>
                    <a:pt x="28623" y="195504"/>
                  </a:lnTo>
                  <a:lnTo>
                    <a:pt x="23736" y="203377"/>
                  </a:lnTo>
                  <a:lnTo>
                    <a:pt x="38037" y="203377"/>
                  </a:lnTo>
                  <a:lnTo>
                    <a:pt x="48677" y="189939"/>
                  </a:lnTo>
                  <a:lnTo>
                    <a:pt x="65221" y="177271"/>
                  </a:lnTo>
                  <a:lnTo>
                    <a:pt x="84632" y="169075"/>
                  </a:lnTo>
                  <a:lnTo>
                    <a:pt x="88976" y="167868"/>
                  </a:lnTo>
                  <a:lnTo>
                    <a:pt x="88976" y="167005"/>
                  </a:lnTo>
                  <a:lnTo>
                    <a:pt x="59321" y="167005"/>
                  </a:lnTo>
                  <a:lnTo>
                    <a:pt x="59321" y="100825"/>
                  </a:lnTo>
                  <a:lnTo>
                    <a:pt x="71183" y="100825"/>
                  </a:lnTo>
                  <a:lnTo>
                    <a:pt x="71183" y="65227"/>
                  </a:lnTo>
                  <a:lnTo>
                    <a:pt x="59321" y="65227"/>
                  </a:lnTo>
                  <a:lnTo>
                    <a:pt x="59321" y="47447"/>
                  </a:lnTo>
                  <a:close/>
                </a:path>
                <a:path w="368300" h="368300">
                  <a:moveTo>
                    <a:pt x="136436" y="142354"/>
                  </a:moveTo>
                  <a:lnTo>
                    <a:pt x="77127" y="142354"/>
                  </a:lnTo>
                  <a:lnTo>
                    <a:pt x="77127" y="158953"/>
                  </a:lnTo>
                  <a:lnTo>
                    <a:pt x="70878" y="161010"/>
                  </a:lnTo>
                  <a:lnTo>
                    <a:pt x="64935" y="163741"/>
                  </a:lnTo>
                  <a:lnTo>
                    <a:pt x="59321" y="167005"/>
                  </a:lnTo>
                  <a:lnTo>
                    <a:pt x="88976" y="167005"/>
                  </a:lnTo>
                  <a:lnTo>
                    <a:pt x="88976" y="154203"/>
                  </a:lnTo>
                  <a:lnTo>
                    <a:pt x="136436" y="154203"/>
                  </a:lnTo>
                  <a:lnTo>
                    <a:pt x="136436" y="142354"/>
                  </a:lnTo>
                  <a:close/>
                </a:path>
                <a:path w="368300" h="368300">
                  <a:moveTo>
                    <a:pt x="367766" y="154203"/>
                  </a:moveTo>
                  <a:lnTo>
                    <a:pt x="296583" y="154203"/>
                  </a:lnTo>
                  <a:lnTo>
                    <a:pt x="296583" y="166077"/>
                  </a:lnTo>
                  <a:lnTo>
                    <a:pt x="367766" y="166077"/>
                  </a:lnTo>
                  <a:lnTo>
                    <a:pt x="367766" y="154203"/>
                  </a:lnTo>
                  <a:close/>
                </a:path>
                <a:path w="368300" h="368300">
                  <a:moveTo>
                    <a:pt x="355892" y="41503"/>
                  </a:moveTo>
                  <a:lnTo>
                    <a:pt x="308444" y="41503"/>
                  </a:lnTo>
                  <a:lnTo>
                    <a:pt x="308444" y="88963"/>
                  </a:lnTo>
                  <a:lnTo>
                    <a:pt x="231330" y="88963"/>
                  </a:lnTo>
                  <a:lnTo>
                    <a:pt x="231330" y="100825"/>
                  </a:lnTo>
                  <a:lnTo>
                    <a:pt x="308444" y="100825"/>
                  </a:lnTo>
                  <a:lnTo>
                    <a:pt x="308444" y="124548"/>
                  </a:lnTo>
                  <a:lnTo>
                    <a:pt x="219481" y="124548"/>
                  </a:lnTo>
                  <a:lnTo>
                    <a:pt x="219481" y="136410"/>
                  </a:lnTo>
                  <a:lnTo>
                    <a:pt x="308444" y="136410"/>
                  </a:lnTo>
                  <a:lnTo>
                    <a:pt x="308444" y="154203"/>
                  </a:lnTo>
                  <a:lnTo>
                    <a:pt x="320306" y="154203"/>
                  </a:lnTo>
                  <a:lnTo>
                    <a:pt x="320306" y="53378"/>
                  </a:lnTo>
                  <a:lnTo>
                    <a:pt x="355892" y="53378"/>
                  </a:lnTo>
                  <a:lnTo>
                    <a:pt x="355892" y="41503"/>
                  </a:lnTo>
                  <a:close/>
                </a:path>
                <a:path w="368300" h="368300">
                  <a:moveTo>
                    <a:pt x="355892" y="53378"/>
                  </a:moveTo>
                  <a:lnTo>
                    <a:pt x="344030" y="53378"/>
                  </a:lnTo>
                  <a:lnTo>
                    <a:pt x="344030" y="154203"/>
                  </a:lnTo>
                  <a:lnTo>
                    <a:pt x="355892" y="154203"/>
                  </a:lnTo>
                  <a:lnTo>
                    <a:pt x="355892" y="53378"/>
                  </a:lnTo>
                  <a:close/>
                </a:path>
                <a:path w="368300" h="368300">
                  <a:moveTo>
                    <a:pt x="243204" y="100825"/>
                  </a:moveTo>
                  <a:lnTo>
                    <a:pt x="130505" y="100825"/>
                  </a:lnTo>
                  <a:lnTo>
                    <a:pt x="118970" y="103158"/>
                  </a:lnTo>
                  <a:lnTo>
                    <a:pt x="109543" y="109518"/>
                  </a:lnTo>
                  <a:lnTo>
                    <a:pt x="103183" y="118945"/>
                  </a:lnTo>
                  <a:lnTo>
                    <a:pt x="100850" y="130479"/>
                  </a:lnTo>
                  <a:lnTo>
                    <a:pt x="100850" y="142354"/>
                  </a:lnTo>
                  <a:lnTo>
                    <a:pt x="112712" y="142354"/>
                  </a:lnTo>
                  <a:lnTo>
                    <a:pt x="112712" y="120675"/>
                  </a:lnTo>
                  <a:lnTo>
                    <a:pt x="120688" y="112687"/>
                  </a:lnTo>
                  <a:lnTo>
                    <a:pt x="243204" y="112687"/>
                  </a:lnTo>
                  <a:lnTo>
                    <a:pt x="243204" y="100825"/>
                  </a:lnTo>
                  <a:close/>
                </a:path>
                <a:path w="368300" h="368300">
                  <a:moveTo>
                    <a:pt x="243204" y="112687"/>
                  </a:moveTo>
                  <a:lnTo>
                    <a:pt x="231330" y="112687"/>
                  </a:lnTo>
                  <a:lnTo>
                    <a:pt x="231330" y="124548"/>
                  </a:lnTo>
                  <a:lnTo>
                    <a:pt x="243204" y="124548"/>
                  </a:lnTo>
                  <a:lnTo>
                    <a:pt x="243204" y="112687"/>
                  </a:lnTo>
                  <a:close/>
                </a:path>
                <a:path w="368300" h="368300">
                  <a:moveTo>
                    <a:pt x="35598" y="65227"/>
                  </a:moveTo>
                  <a:lnTo>
                    <a:pt x="0" y="65227"/>
                  </a:lnTo>
                  <a:lnTo>
                    <a:pt x="0" y="100825"/>
                  </a:lnTo>
                  <a:lnTo>
                    <a:pt x="35598" y="100825"/>
                  </a:lnTo>
                  <a:lnTo>
                    <a:pt x="35598" y="88963"/>
                  </a:lnTo>
                  <a:lnTo>
                    <a:pt x="11874" y="88963"/>
                  </a:lnTo>
                  <a:lnTo>
                    <a:pt x="11874" y="77101"/>
                  </a:lnTo>
                  <a:lnTo>
                    <a:pt x="35598" y="77101"/>
                  </a:lnTo>
                  <a:lnTo>
                    <a:pt x="35598" y="65227"/>
                  </a:lnTo>
                  <a:close/>
                </a:path>
                <a:path w="368300" h="368300">
                  <a:moveTo>
                    <a:pt x="308444" y="0"/>
                  </a:moveTo>
                  <a:lnTo>
                    <a:pt x="296583" y="0"/>
                  </a:lnTo>
                  <a:lnTo>
                    <a:pt x="285048" y="2333"/>
                  </a:lnTo>
                  <a:lnTo>
                    <a:pt x="275621" y="8693"/>
                  </a:lnTo>
                  <a:lnTo>
                    <a:pt x="269261" y="18120"/>
                  </a:lnTo>
                  <a:lnTo>
                    <a:pt x="266928" y="29654"/>
                  </a:lnTo>
                  <a:lnTo>
                    <a:pt x="266928" y="88963"/>
                  </a:lnTo>
                  <a:lnTo>
                    <a:pt x="278790" y="88963"/>
                  </a:lnTo>
                  <a:lnTo>
                    <a:pt x="278790" y="19837"/>
                  </a:lnTo>
                  <a:lnTo>
                    <a:pt x="286778" y="11849"/>
                  </a:lnTo>
                  <a:lnTo>
                    <a:pt x="331543" y="11849"/>
                  </a:lnTo>
                  <a:lnTo>
                    <a:pt x="329412" y="8693"/>
                  </a:lnTo>
                  <a:lnTo>
                    <a:pt x="319981" y="2333"/>
                  </a:lnTo>
                  <a:lnTo>
                    <a:pt x="308444" y="0"/>
                  </a:lnTo>
                  <a:close/>
                </a:path>
                <a:path w="368300" h="368300">
                  <a:moveTo>
                    <a:pt x="59321" y="35572"/>
                  </a:moveTo>
                  <a:lnTo>
                    <a:pt x="11874" y="35572"/>
                  </a:lnTo>
                  <a:lnTo>
                    <a:pt x="11874" y="65227"/>
                  </a:lnTo>
                  <a:lnTo>
                    <a:pt x="23736" y="65227"/>
                  </a:lnTo>
                  <a:lnTo>
                    <a:pt x="23736" y="47447"/>
                  </a:lnTo>
                  <a:lnTo>
                    <a:pt x="59321" y="47447"/>
                  </a:lnTo>
                  <a:lnTo>
                    <a:pt x="59321" y="35572"/>
                  </a:lnTo>
                  <a:close/>
                </a:path>
                <a:path w="368300" h="368300">
                  <a:moveTo>
                    <a:pt x="331543" y="11849"/>
                  </a:moveTo>
                  <a:lnTo>
                    <a:pt x="318249" y="11849"/>
                  </a:lnTo>
                  <a:lnTo>
                    <a:pt x="326237" y="19837"/>
                  </a:lnTo>
                  <a:lnTo>
                    <a:pt x="326237" y="41503"/>
                  </a:lnTo>
                  <a:lnTo>
                    <a:pt x="338112" y="41503"/>
                  </a:lnTo>
                  <a:lnTo>
                    <a:pt x="338112" y="29654"/>
                  </a:lnTo>
                  <a:lnTo>
                    <a:pt x="335776" y="18120"/>
                  </a:lnTo>
                  <a:lnTo>
                    <a:pt x="331543" y="11849"/>
                  </a:lnTo>
                  <a:close/>
                </a:path>
              </a:pathLst>
            </a:custGeom>
            <a:solidFill>
              <a:srgbClr val="1A806E"/>
            </a:solidFill>
          </p:spPr>
          <p:txBody>
            <a:bodyPr wrap="square" lIns="0" tIns="0" rIns="0" bIns="0" rtlCol="0"/>
            <a:lstStyle/>
            <a:p>
              <a:endParaRPr/>
            </a:p>
          </p:txBody>
        </p:sp>
        <p:pic>
          <p:nvPicPr>
            <p:cNvPr id="17" name="object 17"/>
            <p:cNvPicPr/>
            <p:nvPr/>
          </p:nvPicPr>
          <p:blipFill>
            <a:blip r:embed="rId5" cstate="print"/>
            <a:stretch>
              <a:fillRect/>
            </a:stretch>
          </p:blipFill>
          <p:spPr>
            <a:xfrm>
              <a:off x="803490" y="3845394"/>
              <a:ext cx="335330" cy="347205"/>
            </a:xfrm>
            <a:prstGeom prst="rect">
              <a:avLst/>
            </a:prstGeom>
          </p:spPr>
        </p:pic>
        <p:sp>
          <p:nvSpPr>
            <p:cNvPr id="18" name="object 18"/>
            <p:cNvSpPr/>
            <p:nvPr/>
          </p:nvSpPr>
          <p:spPr>
            <a:xfrm>
              <a:off x="793203" y="3835133"/>
              <a:ext cx="368300" cy="368300"/>
            </a:xfrm>
            <a:custGeom>
              <a:avLst/>
              <a:gdLst/>
              <a:ahLst/>
              <a:cxnLst/>
              <a:rect l="l" t="t" r="r" b="b"/>
              <a:pathLst>
                <a:path w="368300" h="368300">
                  <a:moveTo>
                    <a:pt x="367766" y="166077"/>
                  </a:moveTo>
                  <a:lnTo>
                    <a:pt x="367766" y="154203"/>
                  </a:lnTo>
                  <a:lnTo>
                    <a:pt x="355892" y="154203"/>
                  </a:lnTo>
                  <a:lnTo>
                    <a:pt x="355892" y="41503"/>
                  </a:lnTo>
                  <a:lnTo>
                    <a:pt x="338112" y="41503"/>
                  </a:lnTo>
                  <a:lnTo>
                    <a:pt x="338112" y="29654"/>
                  </a:lnTo>
                  <a:lnTo>
                    <a:pt x="335776" y="18120"/>
                  </a:lnTo>
                  <a:lnTo>
                    <a:pt x="329412" y="8693"/>
                  </a:lnTo>
                  <a:lnTo>
                    <a:pt x="319981" y="2333"/>
                  </a:lnTo>
                  <a:lnTo>
                    <a:pt x="308444" y="0"/>
                  </a:lnTo>
                  <a:lnTo>
                    <a:pt x="296583" y="0"/>
                  </a:lnTo>
                  <a:lnTo>
                    <a:pt x="285048" y="2333"/>
                  </a:lnTo>
                  <a:lnTo>
                    <a:pt x="275621" y="8693"/>
                  </a:lnTo>
                  <a:lnTo>
                    <a:pt x="269261" y="18120"/>
                  </a:lnTo>
                  <a:lnTo>
                    <a:pt x="266928" y="29654"/>
                  </a:lnTo>
                  <a:lnTo>
                    <a:pt x="266928" y="88963"/>
                  </a:lnTo>
                  <a:lnTo>
                    <a:pt x="231330" y="88963"/>
                  </a:lnTo>
                  <a:lnTo>
                    <a:pt x="231330" y="100825"/>
                  </a:lnTo>
                  <a:lnTo>
                    <a:pt x="130505" y="100825"/>
                  </a:lnTo>
                  <a:lnTo>
                    <a:pt x="118970" y="103158"/>
                  </a:lnTo>
                  <a:lnTo>
                    <a:pt x="109543" y="109518"/>
                  </a:lnTo>
                  <a:lnTo>
                    <a:pt x="103183" y="118945"/>
                  </a:lnTo>
                  <a:lnTo>
                    <a:pt x="100850" y="130479"/>
                  </a:lnTo>
                  <a:lnTo>
                    <a:pt x="100850" y="142354"/>
                  </a:lnTo>
                  <a:lnTo>
                    <a:pt x="77127" y="142354"/>
                  </a:lnTo>
                  <a:lnTo>
                    <a:pt x="77127" y="158953"/>
                  </a:lnTo>
                  <a:lnTo>
                    <a:pt x="70878" y="161010"/>
                  </a:lnTo>
                  <a:lnTo>
                    <a:pt x="64935" y="163741"/>
                  </a:lnTo>
                  <a:lnTo>
                    <a:pt x="59321" y="167005"/>
                  </a:lnTo>
                  <a:lnTo>
                    <a:pt x="59321" y="100825"/>
                  </a:lnTo>
                  <a:lnTo>
                    <a:pt x="71183" y="100825"/>
                  </a:lnTo>
                  <a:lnTo>
                    <a:pt x="71183" y="65227"/>
                  </a:lnTo>
                  <a:lnTo>
                    <a:pt x="59321" y="65227"/>
                  </a:lnTo>
                  <a:lnTo>
                    <a:pt x="59321" y="35572"/>
                  </a:lnTo>
                  <a:lnTo>
                    <a:pt x="11874" y="35572"/>
                  </a:lnTo>
                  <a:lnTo>
                    <a:pt x="11874" y="65227"/>
                  </a:lnTo>
                  <a:lnTo>
                    <a:pt x="0" y="65227"/>
                  </a:lnTo>
                  <a:lnTo>
                    <a:pt x="0" y="100825"/>
                  </a:lnTo>
                  <a:lnTo>
                    <a:pt x="11874" y="100825"/>
                  </a:lnTo>
                  <a:lnTo>
                    <a:pt x="11874" y="225386"/>
                  </a:lnTo>
                  <a:lnTo>
                    <a:pt x="5943" y="225386"/>
                  </a:lnTo>
                  <a:lnTo>
                    <a:pt x="5943" y="272834"/>
                  </a:lnTo>
                  <a:lnTo>
                    <a:pt x="11874" y="272834"/>
                  </a:lnTo>
                  <a:lnTo>
                    <a:pt x="11874" y="355879"/>
                  </a:lnTo>
                  <a:lnTo>
                    <a:pt x="0" y="355879"/>
                  </a:lnTo>
                  <a:lnTo>
                    <a:pt x="0" y="367741"/>
                  </a:lnTo>
                  <a:lnTo>
                    <a:pt x="367766" y="367741"/>
                  </a:lnTo>
                  <a:lnTo>
                    <a:pt x="367766" y="355879"/>
                  </a:lnTo>
                  <a:lnTo>
                    <a:pt x="355892" y="355879"/>
                  </a:lnTo>
                  <a:lnTo>
                    <a:pt x="355892" y="166077"/>
                  </a:lnTo>
                  <a:lnTo>
                    <a:pt x="367766" y="166077"/>
                  </a:lnTo>
                  <a:close/>
                </a:path>
              </a:pathLst>
            </a:custGeom>
            <a:ln w="3175">
              <a:solidFill>
                <a:srgbClr val="1A806E"/>
              </a:solidFill>
            </a:ln>
          </p:spPr>
          <p:txBody>
            <a:bodyPr wrap="square" lIns="0" tIns="0" rIns="0" bIns="0" rtlCol="0"/>
            <a:lstStyle/>
            <a:p>
              <a:endParaRPr/>
            </a:p>
          </p:txBody>
        </p:sp>
        <p:sp>
          <p:nvSpPr>
            <p:cNvPr id="19" name="object 19"/>
            <p:cNvSpPr/>
            <p:nvPr/>
          </p:nvSpPr>
          <p:spPr>
            <a:xfrm>
              <a:off x="894054" y="4001210"/>
              <a:ext cx="196215" cy="95250"/>
            </a:xfrm>
            <a:custGeom>
              <a:avLst/>
              <a:gdLst/>
              <a:ahLst/>
              <a:cxnLst/>
              <a:rect l="l" t="t" r="r" b="b"/>
              <a:pathLst>
                <a:path w="196215" h="95250">
                  <a:moveTo>
                    <a:pt x="11861" y="0"/>
                  </a:moveTo>
                  <a:lnTo>
                    <a:pt x="0" y="0"/>
                  </a:lnTo>
                  <a:lnTo>
                    <a:pt x="0" y="11861"/>
                  </a:lnTo>
                  <a:lnTo>
                    <a:pt x="11861" y="11861"/>
                  </a:lnTo>
                  <a:lnTo>
                    <a:pt x="11861" y="0"/>
                  </a:lnTo>
                  <a:close/>
                </a:path>
                <a:path w="196215" h="95250">
                  <a:moveTo>
                    <a:pt x="94907" y="11849"/>
                  </a:moveTo>
                  <a:lnTo>
                    <a:pt x="83032" y="11849"/>
                  </a:lnTo>
                  <a:lnTo>
                    <a:pt x="83032" y="23723"/>
                  </a:lnTo>
                  <a:lnTo>
                    <a:pt x="94907" y="23723"/>
                  </a:lnTo>
                  <a:lnTo>
                    <a:pt x="94907" y="11849"/>
                  </a:lnTo>
                  <a:close/>
                </a:path>
                <a:path w="196215" h="95250">
                  <a:moveTo>
                    <a:pt x="118630" y="11849"/>
                  </a:moveTo>
                  <a:lnTo>
                    <a:pt x="106756" y="11849"/>
                  </a:lnTo>
                  <a:lnTo>
                    <a:pt x="106756" y="23723"/>
                  </a:lnTo>
                  <a:lnTo>
                    <a:pt x="118630" y="23723"/>
                  </a:lnTo>
                  <a:lnTo>
                    <a:pt x="118630" y="11849"/>
                  </a:lnTo>
                  <a:close/>
                </a:path>
                <a:path w="196215" h="95250">
                  <a:moveTo>
                    <a:pt x="172008" y="83032"/>
                  </a:moveTo>
                  <a:lnTo>
                    <a:pt x="160134" y="83032"/>
                  </a:lnTo>
                  <a:lnTo>
                    <a:pt x="160134" y="94907"/>
                  </a:lnTo>
                  <a:lnTo>
                    <a:pt x="172008" y="94907"/>
                  </a:lnTo>
                  <a:lnTo>
                    <a:pt x="172008" y="83032"/>
                  </a:lnTo>
                  <a:close/>
                </a:path>
                <a:path w="196215" h="95250">
                  <a:moveTo>
                    <a:pt x="195732" y="83032"/>
                  </a:moveTo>
                  <a:lnTo>
                    <a:pt x="183857" y="83032"/>
                  </a:lnTo>
                  <a:lnTo>
                    <a:pt x="183857" y="94907"/>
                  </a:lnTo>
                  <a:lnTo>
                    <a:pt x="195732" y="94907"/>
                  </a:lnTo>
                  <a:lnTo>
                    <a:pt x="195732" y="83032"/>
                  </a:lnTo>
                  <a:close/>
                </a:path>
              </a:pathLst>
            </a:custGeom>
            <a:solidFill>
              <a:srgbClr val="1A806E"/>
            </a:solidFill>
          </p:spPr>
          <p:txBody>
            <a:bodyPr wrap="square" lIns="0" tIns="0" rIns="0" bIns="0" rtlCol="0"/>
            <a:lstStyle/>
            <a:p>
              <a:endParaRPr/>
            </a:p>
          </p:txBody>
        </p:sp>
      </p:grpSp>
      <p:sp>
        <p:nvSpPr>
          <p:cNvPr id="20" name="object 20"/>
          <p:cNvSpPr txBox="1"/>
          <p:nvPr/>
        </p:nvSpPr>
        <p:spPr>
          <a:xfrm>
            <a:off x="1395640" y="4894046"/>
            <a:ext cx="2014439"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Rectiﬁcation plants</a:t>
            </a:r>
            <a:endParaRPr sz="2000">
              <a:latin typeface="PF Din Text Cond Pro Medium" panose="02000500000000020004" pitchFamily="2" charset="0"/>
              <a:cs typeface="Tahoma"/>
            </a:endParaRPr>
          </a:p>
        </p:txBody>
      </p:sp>
      <p:grpSp>
        <p:nvGrpSpPr>
          <p:cNvPr id="21" name="object 21"/>
          <p:cNvGrpSpPr/>
          <p:nvPr/>
        </p:nvGrpSpPr>
        <p:grpSpPr>
          <a:xfrm>
            <a:off x="594785" y="4742065"/>
            <a:ext cx="653415" cy="667385"/>
            <a:chOff x="594785" y="4742065"/>
            <a:chExt cx="653415" cy="667385"/>
          </a:xfrm>
        </p:grpSpPr>
        <p:sp>
          <p:nvSpPr>
            <p:cNvPr id="22" name="object 22"/>
            <p:cNvSpPr/>
            <p:nvPr/>
          </p:nvSpPr>
          <p:spPr>
            <a:xfrm>
              <a:off x="594785" y="4742065"/>
              <a:ext cx="653415" cy="667385"/>
            </a:xfrm>
            <a:custGeom>
              <a:avLst/>
              <a:gdLst/>
              <a:ahLst/>
              <a:cxnLst/>
              <a:rect l="l" t="t" r="r" b="b"/>
              <a:pathLst>
                <a:path w="653415" h="667385">
                  <a:moveTo>
                    <a:pt x="653186" y="0"/>
                  </a:moveTo>
                  <a:lnTo>
                    <a:pt x="384911" y="0"/>
                  </a:lnTo>
                  <a:lnTo>
                    <a:pt x="0" y="667029"/>
                  </a:lnTo>
                  <a:lnTo>
                    <a:pt x="268274" y="667029"/>
                  </a:lnTo>
                  <a:lnTo>
                    <a:pt x="653186" y="0"/>
                  </a:lnTo>
                  <a:close/>
                </a:path>
              </a:pathLst>
            </a:custGeom>
            <a:solidFill>
              <a:srgbClr val="F2F2F0"/>
            </a:solidFill>
          </p:spPr>
          <p:txBody>
            <a:bodyPr wrap="square" lIns="0" tIns="0" rIns="0" bIns="0" rtlCol="0"/>
            <a:lstStyle/>
            <a:p>
              <a:endParaRPr/>
            </a:p>
          </p:txBody>
        </p:sp>
        <p:sp>
          <p:nvSpPr>
            <p:cNvPr id="23" name="object 23"/>
            <p:cNvSpPr/>
            <p:nvPr/>
          </p:nvSpPr>
          <p:spPr>
            <a:xfrm>
              <a:off x="751297" y="4848745"/>
              <a:ext cx="414655" cy="414020"/>
            </a:xfrm>
            <a:custGeom>
              <a:avLst/>
              <a:gdLst/>
              <a:ahLst/>
              <a:cxnLst/>
              <a:rect l="l" t="t" r="r" b="b"/>
              <a:pathLst>
                <a:path w="414655" h="414020">
                  <a:moveTo>
                    <a:pt x="62204" y="41910"/>
                  </a:moveTo>
                  <a:lnTo>
                    <a:pt x="48374" y="41910"/>
                  </a:lnTo>
                  <a:lnTo>
                    <a:pt x="48374" y="152400"/>
                  </a:lnTo>
                  <a:lnTo>
                    <a:pt x="40230" y="153670"/>
                  </a:lnTo>
                  <a:lnTo>
                    <a:pt x="33580" y="158750"/>
                  </a:lnTo>
                  <a:lnTo>
                    <a:pt x="29095" y="165100"/>
                  </a:lnTo>
                  <a:lnTo>
                    <a:pt x="27444" y="172720"/>
                  </a:lnTo>
                  <a:lnTo>
                    <a:pt x="27444" y="214630"/>
                  </a:lnTo>
                  <a:lnTo>
                    <a:pt x="20739" y="214630"/>
                  </a:lnTo>
                  <a:lnTo>
                    <a:pt x="12671" y="215900"/>
                  </a:lnTo>
                  <a:lnTo>
                    <a:pt x="6078" y="219710"/>
                  </a:lnTo>
                  <a:lnTo>
                    <a:pt x="1631" y="227330"/>
                  </a:lnTo>
                  <a:lnTo>
                    <a:pt x="0" y="234950"/>
                  </a:lnTo>
                  <a:lnTo>
                    <a:pt x="0" y="414020"/>
                  </a:lnTo>
                  <a:lnTo>
                    <a:pt x="13830" y="414020"/>
                  </a:lnTo>
                  <a:lnTo>
                    <a:pt x="13830" y="231140"/>
                  </a:lnTo>
                  <a:lnTo>
                    <a:pt x="16916" y="228600"/>
                  </a:lnTo>
                  <a:lnTo>
                    <a:pt x="41249" y="228600"/>
                  </a:lnTo>
                  <a:lnTo>
                    <a:pt x="41249" y="200660"/>
                  </a:lnTo>
                  <a:lnTo>
                    <a:pt x="131305" y="200660"/>
                  </a:lnTo>
                  <a:lnTo>
                    <a:pt x="131305" y="186690"/>
                  </a:lnTo>
                  <a:lnTo>
                    <a:pt x="41249" y="186690"/>
                  </a:lnTo>
                  <a:lnTo>
                    <a:pt x="41249" y="168910"/>
                  </a:lnTo>
                  <a:lnTo>
                    <a:pt x="44437" y="166370"/>
                  </a:lnTo>
                  <a:lnTo>
                    <a:pt x="129947" y="166370"/>
                  </a:lnTo>
                  <a:lnTo>
                    <a:pt x="129675" y="165100"/>
                  </a:lnTo>
                  <a:lnTo>
                    <a:pt x="125241" y="158750"/>
                  </a:lnTo>
                  <a:lnTo>
                    <a:pt x="118653" y="153670"/>
                  </a:lnTo>
                  <a:lnTo>
                    <a:pt x="110566" y="152400"/>
                  </a:lnTo>
                  <a:lnTo>
                    <a:pt x="62204" y="152400"/>
                  </a:lnTo>
                  <a:lnTo>
                    <a:pt x="62204" y="41910"/>
                  </a:lnTo>
                  <a:close/>
                </a:path>
                <a:path w="414655" h="414020">
                  <a:moveTo>
                    <a:pt x="41249" y="228600"/>
                  </a:moveTo>
                  <a:lnTo>
                    <a:pt x="27444" y="228600"/>
                  </a:lnTo>
                  <a:lnTo>
                    <a:pt x="27444" y="414020"/>
                  </a:lnTo>
                  <a:lnTo>
                    <a:pt x="41249" y="414020"/>
                  </a:lnTo>
                  <a:lnTo>
                    <a:pt x="41249" y="393700"/>
                  </a:lnTo>
                  <a:lnTo>
                    <a:pt x="131305" y="393700"/>
                  </a:lnTo>
                  <a:lnTo>
                    <a:pt x="131305" y="379730"/>
                  </a:lnTo>
                  <a:lnTo>
                    <a:pt x="41249" y="379730"/>
                  </a:lnTo>
                  <a:lnTo>
                    <a:pt x="41249" y="297180"/>
                  </a:lnTo>
                  <a:lnTo>
                    <a:pt x="131305" y="297180"/>
                  </a:lnTo>
                  <a:lnTo>
                    <a:pt x="131305" y="283210"/>
                  </a:lnTo>
                  <a:lnTo>
                    <a:pt x="41249" y="283210"/>
                  </a:lnTo>
                  <a:lnTo>
                    <a:pt x="41249" y="228600"/>
                  </a:lnTo>
                  <a:close/>
                </a:path>
                <a:path w="414655" h="414020">
                  <a:moveTo>
                    <a:pt x="131305" y="393700"/>
                  </a:moveTo>
                  <a:lnTo>
                    <a:pt x="117474" y="393700"/>
                  </a:lnTo>
                  <a:lnTo>
                    <a:pt x="117474" y="414020"/>
                  </a:lnTo>
                  <a:lnTo>
                    <a:pt x="131305" y="414020"/>
                  </a:lnTo>
                  <a:lnTo>
                    <a:pt x="131305" y="393700"/>
                  </a:lnTo>
                  <a:close/>
                </a:path>
                <a:path w="414655" h="414020">
                  <a:moveTo>
                    <a:pt x="158953" y="365760"/>
                  </a:moveTo>
                  <a:lnTo>
                    <a:pt x="145122" y="365760"/>
                  </a:lnTo>
                  <a:lnTo>
                    <a:pt x="145122" y="414020"/>
                  </a:lnTo>
                  <a:lnTo>
                    <a:pt x="283337" y="414020"/>
                  </a:lnTo>
                  <a:lnTo>
                    <a:pt x="283337" y="401320"/>
                  </a:lnTo>
                  <a:lnTo>
                    <a:pt x="158953" y="401320"/>
                  </a:lnTo>
                  <a:lnTo>
                    <a:pt x="158953" y="365760"/>
                  </a:lnTo>
                  <a:close/>
                </a:path>
                <a:path w="414655" h="414020">
                  <a:moveTo>
                    <a:pt x="323405" y="365760"/>
                  </a:moveTo>
                  <a:lnTo>
                    <a:pt x="307886" y="365760"/>
                  </a:lnTo>
                  <a:lnTo>
                    <a:pt x="310984" y="369570"/>
                  </a:lnTo>
                  <a:lnTo>
                    <a:pt x="310984" y="414020"/>
                  </a:lnTo>
                  <a:lnTo>
                    <a:pt x="324802" y="414020"/>
                  </a:lnTo>
                  <a:lnTo>
                    <a:pt x="324802" y="373380"/>
                  </a:lnTo>
                  <a:lnTo>
                    <a:pt x="323405" y="365760"/>
                  </a:lnTo>
                  <a:close/>
                </a:path>
                <a:path w="414655" h="414020">
                  <a:moveTo>
                    <a:pt x="338251" y="339090"/>
                  </a:moveTo>
                  <a:lnTo>
                    <a:pt x="304063" y="339090"/>
                  </a:lnTo>
                  <a:lnTo>
                    <a:pt x="317508" y="341630"/>
                  </a:lnTo>
                  <a:lnTo>
                    <a:pt x="328490" y="349250"/>
                  </a:lnTo>
                  <a:lnTo>
                    <a:pt x="335897" y="359410"/>
                  </a:lnTo>
                  <a:lnTo>
                    <a:pt x="338620" y="373380"/>
                  </a:lnTo>
                  <a:lnTo>
                    <a:pt x="338620" y="414020"/>
                  </a:lnTo>
                  <a:lnTo>
                    <a:pt x="352437" y="414020"/>
                  </a:lnTo>
                  <a:lnTo>
                    <a:pt x="352437" y="373380"/>
                  </a:lnTo>
                  <a:lnTo>
                    <a:pt x="348618" y="354330"/>
                  </a:lnTo>
                  <a:lnTo>
                    <a:pt x="338251" y="339090"/>
                  </a:lnTo>
                  <a:close/>
                </a:path>
                <a:path w="414655" h="414020">
                  <a:moveTo>
                    <a:pt x="373164" y="311150"/>
                  </a:moveTo>
                  <a:lnTo>
                    <a:pt x="359346" y="311150"/>
                  </a:lnTo>
                  <a:lnTo>
                    <a:pt x="359346" y="414020"/>
                  </a:lnTo>
                  <a:lnTo>
                    <a:pt x="400812" y="414020"/>
                  </a:lnTo>
                  <a:lnTo>
                    <a:pt x="400812" y="401320"/>
                  </a:lnTo>
                  <a:lnTo>
                    <a:pt x="373164" y="401320"/>
                  </a:lnTo>
                  <a:lnTo>
                    <a:pt x="373164" y="311150"/>
                  </a:lnTo>
                  <a:close/>
                </a:path>
                <a:path w="414655" h="414020">
                  <a:moveTo>
                    <a:pt x="193497" y="365760"/>
                  </a:moveTo>
                  <a:lnTo>
                    <a:pt x="179679" y="365760"/>
                  </a:lnTo>
                  <a:lnTo>
                    <a:pt x="179679" y="401320"/>
                  </a:lnTo>
                  <a:lnTo>
                    <a:pt x="193497" y="401320"/>
                  </a:lnTo>
                  <a:lnTo>
                    <a:pt x="193497" y="365760"/>
                  </a:lnTo>
                  <a:close/>
                </a:path>
                <a:path w="414655" h="414020">
                  <a:moveTo>
                    <a:pt x="221145" y="365760"/>
                  </a:moveTo>
                  <a:lnTo>
                    <a:pt x="207327" y="365760"/>
                  </a:lnTo>
                  <a:lnTo>
                    <a:pt x="207327" y="401320"/>
                  </a:lnTo>
                  <a:lnTo>
                    <a:pt x="221145" y="401320"/>
                  </a:lnTo>
                  <a:lnTo>
                    <a:pt x="221145" y="365760"/>
                  </a:lnTo>
                  <a:close/>
                </a:path>
                <a:path w="414655" h="414020">
                  <a:moveTo>
                    <a:pt x="248780" y="365760"/>
                  </a:moveTo>
                  <a:lnTo>
                    <a:pt x="234975" y="365760"/>
                  </a:lnTo>
                  <a:lnTo>
                    <a:pt x="234975" y="401320"/>
                  </a:lnTo>
                  <a:lnTo>
                    <a:pt x="248780" y="401320"/>
                  </a:lnTo>
                  <a:lnTo>
                    <a:pt x="248780" y="365760"/>
                  </a:lnTo>
                  <a:close/>
                </a:path>
                <a:path w="414655" h="414020">
                  <a:moveTo>
                    <a:pt x="283337" y="365760"/>
                  </a:moveTo>
                  <a:lnTo>
                    <a:pt x="269519" y="365760"/>
                  </a:lnTo>
                  <a:lnTo>
                    <a:pt x="269519" y="401320"/>
                  </a:lnTo>
                  <a:lnTo>
                    <a:pt x="283337" y="401320"/>
                  </a:lnTo>
                  <a:lnTo>
                    <a:pt x="283337" y="365760"/>
                  </a:lnTo>
                  <a:close/>
                </a:path>
                <a:path w="414655" h="414020">
                  <a:moveTo>
                    <a:pt x="400812" y="311150"/>
                  </a:moveTo>
                  <a:lnTo>
                    <a:pt x="386994" y="311150"/>
                  </a:lnTo>
                  <a:lnTo>
                    <a:pt x="386994" y="401320"/>
                  </a:lnTo>
                  <a:lnTo>
                    <a:pt x="400812" y="401320"/>
                  </a:lnTo>
                  <a:lnTo>
                    <a:pt x="400812" y="311150"/>
                  </a:lnTo>
                  <a:close/>
                </a:path>
                <a:path w="414655" h="414020">
                  <a:moveTo>
                    <a:pt x="131305" y="297180"/>
                  </a:moveTo>
                  <a:lnTo>
                    <a:pt x="117474" y="297180"/>
                  </a:lnTo>
                  <a:lnTo>
                    <a:pt x="117474" y="379730"/>
                  </a:lnTo>
                  <a:lnTo>
                    <a:pt x="131305" y="379730"/>
                  </a:lnTo>
                  <a:lnTo>
                    <a:pt x="131305" y="365760"/>
                  </a:lnTo>
                  <a:lnTo>
                    <a:pt x="323405" y="365760"/>
                  </a:lnTo>
                  <a:lnTo>
                    <a:pt x="323172" y="364490"/>
                  </a:lnTo>
                  <a:lnTo>
                    <a:pt x="318728" y="358140"/>
                  </a:lnTo>
                  <a:lnTo>
                    <a:pt x="312136" y="354330"/>
                  </a:lnTo>
                  <a:lnTo>
                    <a:pt x="304063" y="353060"/>
                  </a:lnTo>
                  <a:lnTo>
                    <a:pt x="131305" y="353060"/>
                  </a:lnTo>
                  <a:lnTo>
                    <a:pt x="131305" y="339090"/>
                  </a:lnTo>
                  <a:lnTo>
                    <a:pt x="338251" y="339090"/>
                  </a:lnTo>
                  <a:lnTo>
                    <a:pt x="322884" y="328930"/>
                  </a:lnTo>
                  <a:lnTo>
                    <a:pt x="304063" y="325120"/>
                  </a:lnTo>
                  <a:lnTo>
                    <a:pt x="131305" y="325120"/>
                  </a:lnTo>
                  <a:lnTo>
                    <a:pt x="131305" y="297180"/>
                  </a:lnTo>
                  <a:close/>
                </a:path>
                <a:path w="414655" h="414020">
                  <a:moveTo>
                    <a:pt x="158953" y="339090"/>
                  </a:moveTo>
                  <a:lnTo>
                    <a:pt x="145122" y="339090"/>
                  </a:lnTo>
                  <a:lnTo>
                    <a:pt x="145122" y="353060"/>
                  </a:lnTo>
                  <a:lnTo>
                    <a:pt x="158953" y="353060"/>
                  </a:lnTo>
                  <a:lnTo>
                    <a:pt x="158953" y="339090"/>
                  </a:lnTo>
                  <a:close/>
                </a:path>
                <a:path w="414655" h="414020">
                  <a:moveTo>
                    <a:pt x="193497" y="339090"/>
                  </a:moveTo>
                  <a:lnTo>
                    <a:pt x="179679" y="339090"/>
                  </a:lnTo>
                  <a:lnTo>
                    <a:pt x="179679" y="353060"/>
                  </a:lnTo>
                  <a:lnTo>
                    <a:pt x="193497" y="353060"/>
                  </a:lnTo>
                  <a:lnTo>
                    <a:pt x="193497" y="339090"/>
                  </a:lnTo>
                  <a:close/>
                </a:path>
                <a:path w="414655" h="414020">
                  <a:moveTo>
                    <a:pt x="221145" y="339090"/>
                  </a:moveTo>
                  <a:lnTo>
                    <a:pt x="207327" y="339090"/>
                  </a:lnTo>
                  <a:lnTo>
                    <a:pt x="207327" y="353060"/>
                  </a:lnTo>
                  <a:lnTo>
                    <a:pt x="221145" y="353060"/>
                  </a:lnTo>
                  <a:lnTo>
                    <a:pt x="221145" y="339090"/>
                  </a:lnTo>
                  <a:close/>
                </a:path>
                <a:path w="414655" h="414020">
                  <a:moveTo>
                    <a:pt x="248780" y="339090"/>
                  </a:moveTo>
                  <a:lnTo>
                    <a:pt x="234975" y="339090"/>
                  </a:lnTo>
                  <a:lnTo>
                    <a:pt x="234975" y="353060"/>
                  </a:lnTo>
                  <a:lnTo>
                    <a:pt x="248780" y="353060"/>
                  </a:lnTo>
                  <a:lnTo>
                    <a:pt x="248780" y="339090"/>
                  </a:lnTo>
                  <a:close/>
                </a:path>
                <a:path w="414655" h="414020">
                  <a:moveTo>
                    <a:pt x="283337" y="339090"/>
                  </a:moveTo>
                  <a:lnTo>
                    <a:pt x="269519" y="339090"/>
                  </a:lnTo>
                  <a:lnTo>
                    <a:pt x="269519" y="353060"/>
                  </a:lnTo>
                  <a:lnTo>
                    <a:pt x="283337" y="353060"/>
                  </a:lnTo>
                  <a:lnTo>
                    <a:pt x="283337" y="339090"/>
                  </a:lnTo>
                  <a:close/>
                </a:path>
                <a:path w="414655" h="414020">
                  <a:moveTo>
                    <a:pt x="165861" y="118110"/>
                  </a:moveTo>
                  <a:lnTo>
                    <a:pt x="152031" y="118110"/>
                  </a:lnTo>
                  <a:lnTo>
                    <a:pt x="152031" y="151130"/>
                  </a:lnTo>
                  <a:lnTo>
                    <a:pt x="145122" y="154940"/>
                  </a:lnTo>
                  <a:lnTo>
                    <a:pt x="145122" y="325120"/>
                  </a:lnTo>
                  <a:lnTo>
                    <a:pt x="158953" y="325120"/>
                  </a:lnTo>
                  <a:lnTo>
                    <a:pt x="158953" y="162560"/>
                  </a:lnTo>
                  <a:lnTo>
                    <a:pt x="193505" y="143510"/>
                  </a:lnTo>
                  <a:lnTo>
                    <a:pt x="165861" y="143510"/>
                  </a:lnTo>
                  <a:lnTo>
                    <a:pt x="165861" y="118110"/>
                  </a:lnTo>
                  <a:close/>
                </a:path>
                <a:path w="414655" h="414020">
                  <a:moveTo>
                    <a:pt x="190411" y="290830"/>
                  </a:moveTo>
                  <a:lnTo>
                    <a:pt x="182778" y="290830"/>
                  </a:lnTo>
                  <a:lnTo>
                    <a:pt x="179679" y="293370"/>
                  </a:lnTo>
                  <a:lnTo>
                    <a:pt x="179679" y="325120"/>
                  </a:lnTo>
                  <a:lnTo>
                    <a:pt x="193497" y="325120"/>
                  </a:lnTo>
                  <a:lnTo>
                    <a:pt x="193497" y="293370"/>
                  </a:lnTo>
                  <a:lnTo>
                    <a:pt x="190411" y="290830"/>
                  </a:lnTo>
                  <a:close/>
                </a:path>
                <a:path w="414655" h="414020">
                  <a:moveTo>
                    <a:pt x="218046" y="290830"/>
                  </a:moveTo>
                  <a:lnTo>
                    <a:pt x="210413" y="290830"/>
                  </a:lnTo>
                  <a:lnTo>
                    <a:pt x="207327" y="293370"/>
                  </a:lnTo>
                  <a:lnTo>
                    <a:pt x="207327" y="325120"/>
                  </a:lnTo>
                  <a:lnTo>
                    <a:pt x="221145" y="325120"/>
                  </a:lnTo>
                  <a:lnTo>
                    <a:pt x="221145" y="293370"/>
                  </a:lnTo>
                  <a:lnTo>
                    <a:pt x="218046" y="290830"/>
                  </a:lnTo>
                  <a:close/>
                </a:path>
                <a:path w="414655" h="414020">
                  <a:moveTo>
                    <a:pt x="245681" y="290830"/>
                  </a:moveTo>
                  <a:lnTo>
                    <a:pt x="238061" y="290830"/>
                  </a:lnTo>
                  <a:lnTo>
                    <a:pt x="234962" y="293370"/>
                  </a:lnTo>
                  <a:lnTo>
                    <a:pt x="234962" y="325120"/>
                  </a:lnTo>
                  <a:lnTo>
                    <a:pt x="248780" y="325120"/>
                  </a:lnTo>
                  <a:lnTo>
                    <a:pt x="248780" y="293370"/>
                  </a:lnTo>
                  <a:lnTo>
                    <a:pt x="245681" y="290830"/>
                  </a:lnTo>
                  <a:close/>
                </a:path>
                <a:path w="414655" h="414020">
                  <a:moveTo>
                    <a:pt x="241871" y="132080"/>
                  </a:moveTo>
                  <a:lnTo>
                    <a:pt x="214236" y="132080"/>
                  </a:lnTo>
                  <a:lnTo>
                    <a:pt x="269519" y="162560"/>
                  </a:lnTo>
                  <a:lnTo>
                    <a:pt x="269519" y="325120"/>
                  </a:lnTo>
                  <a:lnTo>
                    <a:pt x="283337" y="325120"/>
                  </a:lnTo>
                  <a:lnTo>
                    <a:pt x="283337" y="311150"/>
                  </a:lnTo>
                  <a:lnTo>
                    <a:pt x="400812" y="311150"/>
                  </a:lnTo>
                  <a:lnTo>
                    <a:pt x="400812" y="297180"/>
                  </a:lnTo>
                  <a:lnTo>
                    <a:pt x="283337" y="297180"/>
                  </a:lnTo>
                  <a:lnTo>
                    <a:pt x="283337" y="200660"/>
                  </a:lnTo>
                  <a:lnTo>
                    <a:pt x="400812" y="200660"/>
                  </a:lnTo>
                  <a:lnTo>
                    <a:pt x="400812" y="186690"/>
                  </a:lnTo>
                  <a:lnTo>
                    <a:pt x="283337" y="186690"/>
                  </a:lnTo>
                  <a:lnTo>
                    <a:pt x="283337" y="154940"/>
                  </a:lnTo>
                  <a:lnTo>
                    <a:pt x="276428" y="151130"/>
                  </a:lnTo>
                  <a:lnTo>
                    <a:pt x="276428" y="143510"/>
                  </a:lnTo>
                  <a:lnTo>
                    <a:pt x="262597" y="143510"/>
                  </a:lnTo>
                  <a:lnTo>
                    <a:pt x="241871" y="132080"/>
                  </a:lnTo>
                  <a:close/>
                </a:path>
                <a:path w="414655" h="414020">
                  <a:moveTo>
                    <a:pt x="414642" y="200660"/>
                  </a:moveTo>
                  <a:lnTo>
                    <a:pt x="386994" y="200660"/>
                  </a:lnTo>
                  <a:lnTo>
                    <a:pt x="386994" y="297180"/>
                  </a:lnTo>
                  <a:lnTo>
                    <a:pt x="400812" y="297180"/>
                  </a:lnTo>
                  <a:lnTo>
                    <a:pt x="400812" y="241300"/>
                  </a:lnTo>
                  <a:lnTo>
                    <a:pt x="414642" y="241300"/>
                  </a:lnTo>
                  <a:lnTo>
                    <a:pt x="414642" y="228600"/>
                  </a:lnTo>
                  <a:lnTo>
                    <a:pt x="400812" y="228600"/>
                  </a:lnTo>
                  <a:lnTo>
                    <a:pt x="400812" y="214630"/>
                  </a:lnTo>
                  <a:lnTo>
                    <a:pt x="414642" y="214630"/>
                  </a:lnTo>
                  <a:lnTo>
                    <a:pt x="414642" y="200660"/>
                  </a:lnTo>
                  <a:close/>
                </a:path>
                <a:path w="414655" h="414020">
                  <a:moveTo>
                    <a:pt x="131305" y="200660"/>
                  </a:moveTo>
                  <a:lnTo>
                    <a:pt x="117474" y="200660"/>
                  </a:lnTo>
                  <a:lnTo>
                    <a:pt x="117474" y="283210"/>
                  </a:lnTo>
                  <a:lnTo>
                    <a:pt x="131305" y="283210"/>
                  </a:lnTo>
                  <a:lnTo>
                    <a:pt x="131305" y="200660"/>
                  </a:lnTo>
                  <a:close/>
                </a:path>
                <a:path w="414655" h="414020">
                  <a:moveTo>
                    <a:pt x="129947" y="166370"/>
                  </a:moveTo>
                  <a:lnTo>
                    <a:pt x="114287" y="166370"/>
                  </a:lnTo>
                  <a:lnTo>
                    <a:pt x="117474" y="168910"/>
                  </a:lnTo>
                  <a:lnTo>
                    <a:pt x="117474" y="186690"/>
                  </a:lnTo>
                  <a:lnTo>
                    <a:pt x="131305" y="186690"/>
                  </a:lnTo>
                  <a:lnTo>
                    <a:pt x="131305" y="172720"/>
                  </a:lnTo>
                  <a:lnTo>
                    <a:pt x="129947" y="166370"/>
                  </a:lnTo>
                  <a:close/>
                </a:path>
                <a:path w="414655" h="414020">
                  <a:moveTo>
                    <a:pt x="317893" y="82550"/>
                  </a:moveTo>
                  <a:lnTo>
                    <a:pt x="304063" y="82550"/>
                  </a:lnTo>
                  <a:lnTo>
                    <a:pt x="304063" y="186690"/>
                  </a:lnTo>
                  <a:lnTo>
                    <a:pt x="317893" y="186690"/>
                  </a:lnTo>
                  <a:lnTo>
                    <a:pt x="317893" y="82550"/>
                  </a:lnTo>
                  <a:close/>
                </a:path>
                <a:path w="414655" h="414020">
                  <a:moveTo>
                    <a:pt x="352437" y="55880"/>
                  </a:moveTo>
                  <a:lnTo>
                    <a:pt x="338620" y="55880"/>
                  </a:lnTo>
                  <a:lnTo>
                    <a:pt x="338620" y="186690"/>
                  </a:lnTo>
                  <a:lnTo>
                    <a:pt x="352437" y="186690"/>
                  </a:lnTo>
                  <a:lnTo>
                    <a:pt x="352437" y="124460"/>
                  </a:lnTo>
                  <a:lnTo>
                    <a:pt x="385636" y="124460"/>
                  </a:lnTo>
                  <a:lnTo>
                    <a:pt x="385364" y="123190"/>
                  </a:lnTo>
                  <a:lnTo>
                    <a:pt x="380920" y="116840"/>
                  </a:lnTo>
                  <a:lnTo>
                    <a:pt x="374328" y="111760"/>
                  </a:lnTo>
                  <a:lnTo>
                    <a:pt x="366255" y="110490"/>
                  </a:lnTo>
                  <a:lnTo>
                    <a:pt x="352437" y="110490"/>
                  </a:lnTo>
                  <a:lnTo>
                    <a:pt x="352437" y="55880"/>
                  </a:lnTo>
                  <a:close/>
                </a:path>
                <a:path w="414655" h="414020">
                  <a:moveTo>
                    <a:pt x="385636" y="124460"/>
                  </a:moveTo>
                  <a:lnTo>
                    <a:pt x="370077" y="124460"/>
                  </a:lnTo>
                  <a:lnTo>
                    <a:pt x="373164" y="127000"/>
                  </a:lnTo>
                  <a:lnTo>
                    <a:pt x="373164" y="186690"/>
                  </a:lnTo>
                  <a:lnTo>
                    <a:pt x="386994" y="186690"/>
                  </a:lnTo>
                  <a:lnTo>
                    <a:pt x="386994" y="130810"/>
                  </a:lnTo>
                  <a:lnTo>
                    <a:pt x="385636" y="124460"/>
                  </a:lnTo>
                  <a:close/>
                </a:path>
                <a:path w="414655" h="414020">
                  <a:moveTo>
                    <a:pt x="200418" y="0"/>
                  </a:moveTo>
                  <a:lnTo>
                    <a:pt x="152031" y="0"/>
                  </a:lnTo>
                  <a:lnTo>
                    <a:pt x="152031" y="104140"/>
                  </a:lnTo>
                  <a:lnTo>
                    <a:pt x="117474" y="104140"/>
                  </a:lnTo>
                  <a:lnTo>
                    <a:pt x="109411" y="105410"/>
                  </a:lnTo>
                  <a:lnTo>
                    <a:pt x="102827" y="109220"/>
                  </a:lnTo>
                  <a:lnTo>
                    <a:pt x="98388" y="116840"/>
                  </a:lnTo>
                  <a:lnTo>
                    <a:pt x="96761" y="124460"/>
                  </a:lnTo>
                  <a:lnTo>
                    <a:pt x="96761" y="152400"/>
                  </a:lnTo>
                  <a:lnTo>
                    <a:pt x="110566" y="152400"/>
                  </a:lnTo>
                  <a:lnTo>
                    <a:pt x="110566" y="120650"/>
                  </a:lnTo>
                  <a:lnTo>
                    <a:pt x="113677" y="118110"/>
                  </a:lnTo>
                  <a:lnTo>
                    <a:pt x="165861" y="118110"/>
                  </a:lnTo>
                  <a:lnTo>
                    <a:pt x="165861" y="55880"/>
                  </a:lnTo>
                  <a:lnTo>
                    <a:pt x="200418" y="55880"/>
                  </a:lnTo>
                  <a:lnTo>
                    <a:pt x="200418" y="41910"/>
                  </a:lnTo>
                  <a:lnTo>
                    <a:pt x="165861" y="41910"/>
                  </a:lnTo>
                  <a:lnTo>
                    <a:pt x="165861" y="13970"/>
                  </a:lnTo>
                  <a:lnTo>
                    <a:pt x="200418" y="13970"/>
                  </a:lnTo>
                  <a:lnTo>
                    <a:pt x="200418" y="0"/>
                  </a:lnTo>
                  <a:close/>
                </a:path>
                <a:path w="414655" h="414020">
                  <a:moveTo>
                    <a:pt x="200418" y="55880"/>
                  </a:moveTo>
                  <a:lnTo>
                    <a:pt x="186588" y="55880"/>
                  </a:lnTo>
                  <a:lnTo>
                    <a:pt x="186588" y="132080"/>
                  </a:lnTo>
                  <a:lnTo>
                    <a:pt x="165861" y="143510"/>
                  </a:lnTo>
                  <a:lnTo>
                    <a:pt x="193505" y="143510"/>
                  </a:lnTo>
                  <a:lnTo>
                    <a:pt x="214236" y="132080"/>
                  </a:lnTo>
                  <a:lnTo>
                    <a:pt x="241871" y="132080"/>
                  </a:lnTo>
                  <a:lnTo>
                    <a:pt x="241871" y="124460"/>
                  </a:lnTo>
                  <a:lnTo>
                    <a:pt x="200418" y="124460"/>
                  </a:lnTo>
                  <a:lnTo>
                    <a:pt x="200418" y="96520"/>
                  </a:lnTo>
                  <a:lnTo>
                    <a:pt x="241871" y="96520"/>
                  </a:lnTo>
                  <a:lnTo>
                    <a:pt x="241871" y="82550"/>
                  </a:lnTo>
                  <a:lnTo>
                    <a:pt x="200418" y="82550"/>
                  </a:lnTo>
                  <a:lnTo>
                    <a:pt x="200418" y="55880"/>
                  </a:lnTo>
                  <a:close/>
                </a:path>
                <a:path w="414655" h="414020">
                  <a:moveTo>
                    <a:pt x="276428" y="55880"/>
                  </a:moveTo>
                  <a:lnTo>
                    <a:pt x="262597" y="55880"/>
                  </a:lnTo>
                  <a:lnTo>
                    <a:pt x="262597" y="143510"/>
                  </a:lnTo>
                  <a:lnTo>
                    <a:pt x="276428" y="143510"/>
                  </a:lnTo>
                  <a:lnTo>
                    <a:pt x="276428" y="82550"/>
                  </a:lnTo>
                  <a:lnTo>
                    <a:pt x="317893" y="82550"/>
                  </a:lnTo>
                  <a:lnTo>
                    <a:pt x="317893" y="68580"/>
                  </a:lnTo>
                  <a:lnTo>
                    <a:pt x="276428" y="68580"/>
                  </a:lnTo>
                  <a:lnTo>
                    <a:pt x="276428" y="55880"/>
                  </a:lnTo>
                  <a:close/>
                </a:path>
                <a:path w="414655" h="414020">
                  <a:moveTo>
                    <a:pt x="214236" y="116840"/>
                  </a:moveTo>
                  <a:lnTo>
                    <a:pt x="200418" y="124460"/>
                  </a:lnTo>
                  <a:lnTo>
                    <a:pt x="228041" y="124460"/>
                  </a:lnTo>
                  <a:lnTo>
                    <a:pt x="214236" y="116840"/>
                  </a:lnTo>
                  <a:close/>
                </a:path>
                <a:path w="414655" h="414020">
                  <a:moveTo>
                    <a:pt x="241871" y="96520"/>
                  </a:moveTo>
                  <a:lnTo>
                    <a:pt x="228041" y="96520"/>
                  </a:lnTo>
                  <a:lnTo>
                    <a:pt x="228041" y="124460"/>
                  </a:lnTo>
                  <a:lnTo>
                    <a:pt x="241871" y="124460"/>
                  </a:lnTo>
                  <a:lnTo>
                    <a:pt x="241871" y="96520"/>
                  </a:lnTo>
                  <a:close/>
                </a:path>
                <a:path w="414655" h="414020">
                  <a:moveTo>
                    <a:pt x="276428" y="0"/>
                  </a:moveTo>
                  <a:lnTo>
                    <a:pt x="228041" y="0"/>
                  </a:lnTo>
                  <a:lnTo>
                    <a:pt x="228041" y="82550"/>
                  </a:lnTo>
                  <a:lnTo>
                    <a:pt x="241871" y="82550"/>
                  </a:lnTo>
                  <a:lnTo>
                    <a:pt x="241871" y="55880"/>
                  </a:lnTo>
                  <a:lnTo>
                    <a:pt x="276428" y="55880"/>
                  </a:lnTo>
                  <a:lnTo>
                    <a:pt x="276428" y="41910"/>
                  </a:lnTo>
                  <a:lnTo>
                    <a:pt x="241871" y="41910"/>
                  </a:lnTo>
                  <a:lnTo>
                    <a:pt x="241871" y="13970"/>
                  </a:lnTo>
                  <a:lnTo>
                    <a:pt x="276428" y="13970"/>
                  </a:lnTo>
                  <a:lnTo>
                    <a:pt x="276428" y="0"/>
                  </a:lnTo>
                  <a:close/>
                </a:path>
                <a:path w="414655" h="414020">
                  <a:moveTo>
                    <a:pt x="352437" y="0"/>
                  </a:moveTo>
                  <a:lnTo>
                    <a:pt x="304063" y="0"/>
                  </a:lnTo>
                  <a:lnTo>
                    <a:pt x="304063" y="68580"/>
                  </a:lnTo>
                  <a:lnTo>
                    <a:pt x="317893" y="68580"/>
                  </a:lnTo>
                  <a:lnTo>
                    <a:pt x="317893" y="55880"/>
                  </a:lnTo>
                  <a:lnTo>
                    <a:pt x="352437" y="55880"/>
                  </a:lnTo>
                  <a:lnTo>
                    <a:pt x="352437" y="41910"/>
                  </a:lnTo>
                  <a:lnTo>
                    <a:pt x="317893" y="41910"/>
                  </a:lnTo>
                  <a:lnTo>
                    <a:pt x="317893" y="13970"/>
                  </a:lnTo>
                  <a:lnTo>
                    <a:pt x="352437" y="13970"/>
                  </a:lnTo>
                  <a:lnTo>
                    <a:pt x="352437" y="0"/>
                  </a:lnTo>
                  <a:close/>
                </a:path>
                <a:path w="414655" h="414020">
                  <a:moveTo>
                    <a:pt x="200418" y="13970"/>
                  </a:moveTo>
                  <a:lnTo>
                    <a:pt x="186588" y="13970"/>
                  </a:lnTo>
                  <a:lnTo>
                    <a:pt x="186588" y="41910"/>
                  </a:lnTo>
                  <a:lnTo>
                    <a:pt x="200418" y="41910"/>
                  </a:lnTo>
                  <a:lnTo>
                    <a:pt x="200418" y="13970"/>
                  </a:lnTo>
                  <a:close/>
                </a:path>
                <a:path w="414655" h="414020">
                  <a:moveTo>
                    <a:pt x="276428" y="13970"/>
                  </a:moveTo>
                  <a:lnTo>
                    <a:pt x="262597" y="13970"/>
                  </a:lnTo>
                  <a:lnTo>
                    <a:pt x="262597" y="41910"/>
                  </a:lnTo>
                  <a:lnTo>
                    <a:pt x="276428" y="41910"/>
                  </a:lnTo>
                  <a:lnTo>
                    <a:pt x="276428" y="13970"/>
                  </a:lnTo>
                  <a:close/>
                </a:path>
                <a:path w="414655" h="414020">
                  <a:moveTo>
                    <a:pt x="352437" y="13970"/>
                  </a:moveTo>
                  <a:lnTo>
                    <a:pt x="338620" y="13970"/>
                  </a:lnTo>
                  <a:lnTo>
                    <a:pt x="338620" y="41910"/>
                  </a:lnTo>
                  <a:lnTo>
                    <a:pt x="352437" y="41910"/>
                  </a:lnTo>
                  <a:lnTo>
                    <a:pt x="352437" y="13970"/>
                  </a:lnTo>
                  <a:close/>
                </a:path>
              </a:pathLst>
            </a:custGeom>
            <a:solidFill>
              <a:srgbClr val="1A806E"/>
            </a:solidFill>
          </p:spPr>
          <p:txBody>
            <a:bodyPr wrap="square" lIns="0" tIns="0" rIns="0" bIns="0" rtlCol="0"/>
            <a:lstStyle/>
            <a:p>
              <a:endParaRPr/>
            </a:p>
          </p:txBody>
        </p:sp>
        <p:pic>
          <p:nvPicPr>
            <p:cNvPr id="24" name="object 24"/>
            <p:cNvPicPr/>
            <p:nvPr/>
          </p:nvPicPr>
          <p:blipFill>
            <a:blip r:embed="rId6" cstate="print"/>
            <a:stretch>
              <a:fillRect/>
            </a:stretch>
          </p:blipFill>
          <p:spPr>
            <a:xfrm>
              <a:off x="924064" y="5020894"/>
              <a:ext cx="82918" cy="110578"/>
            </a:xfrm>
            <a:prstGeom prst="rect">
              <a:avLst/>
            </a:prstGeom>
          </p:spPr>
        </p:pic>
        <p:sp>
          <p:nvSpPr>
            <p:cNvPr id="25" name="object 25"/>
            <p:cNvSpPr/>
            <p:nvPr/>
          </p:nvSpPr>
          <p:spPr>
            <a:xfrm>
              <a:off x="799668" y="5076177"/>
              <a:ext cx="290830" cy="34925"/>
            </a:xfrm>
            <a:custGeom>
              <a:avLst/>
              <a:gdLst/>
              <a:ahLst/>
              <a:cxnLst/>
              <a:rect l="l" t="t" r="r" b="b"/>
              <a:pathLst>
                <a:path w="290830" h="34925">
                  <a:moveTo>
                    <a:pt x="13830" y="20739"/>
                  </a:moveTo>
                  <a:lnTo>
                    <a:pt x="0" y="20739"/>
                  </a:lnTo>
                  <a:lnTo>
                    <a:pt x="0" y="34556"/>
                  </a:lnTo>
                  <a:lnTo>
                    <a:pt x="13830" y="34556"/>
                  </a:lnTo>
                  <a:lnTo>
                    <a:pt x="13830" y="20739"/>
                  </a:lnTo>
                  <a:close/>
                </a:path>
                <a:path w="290830" h="34925">
                  <a:moveTo>
                    <a:pt x="27647" y="0"/>
                  </a:moveTo>
                  <a:lnTo>
                    <a:pt x="0" y="0"/>
                  </a:lnTo>
                  <a:lnTo>
                    <a:pt x="0" y="13830"/>
                  </a:lnTo>
                  <a:lnTo>
                    <a:pt x="27647" y="13830"/>
                  </a:lnTo>
                  <a:lnTo>
                    <a:pt x="27647" y="0"/>
                  </a:lnTo>
                  <a:close/>
                </a:path>
                <a:path w="290830" h="34925">
                  <a:moveTo>
                    <a:pt x="262610" y="20739"/>
                  </a:moveTo>
                  <a:lnTo>
                    <a:pt x="248780" y="20739"/>
                  </a:lnTo>
                  <a:lnTo>
                    <a:pt x="248780" y="34556"/>
                  </a:lnTo>
                  <a:lnTo>
                    <a:pt x="262610" y="34556"/>
                  </a:lnTo>
                  <a:lnTo>
                    <a:pt x="262610" y="20739"/>
                  </a:lnTo>
                  <a:close/>
                </a:path>
                <a:path w="290830" h="34925">
                  <a:moveTo>
                    <a:pt x="290245" y="20739"/>
                  </a:moveTo>
                  <a:lnTo>
                    <a:pt x="276428" y="20739"/>
                  </a:lnTo>
                  <a:lnTo>
                    <a:pt x="276428" y="34556"/>
                  </a:lnTo>
                  <a:lnTo>
                    <a:pt x="290245" y="34556"/>
                  </a:lnTo>
                  <a:lnTo>
                    <a:pt x="290245" y="20739"/>
                  </a:lnTo>
                  <a:close/>
                </a:path>
              </a:pathLst>
            </a:custGeom>
            <a:solidFill>
              <a:srgbClr val="1A806E"/>
            </a:solidFill>
          </p:spPr>
          <p:txBody>
            <a:bodyPr wrap="square" lIns="0" tIns="0" rIns="0" bIns="0" rtlCol="0"/>
            <a:lstStyle/>
            <a:p>
              <a:endParaRPr/>
            </a:p>
          </p:txBody>
        </p:sp>
      </p:grpSp>
      <p:sp>
        <p:nvSpPr>
          <p:cNvPr id="26" name="object 26"/>
          <p:cNvSpPr txBox="1"/>
          <p:nvPr/>
        </p:nvSpPr>
        <p:spPr>
          <a:xfrm>
            <a:off x="1395640" y="5939853"/>
            <a:ext cx="1967249"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Evaporation plants</a:t>
            </a:r>
            <a:endParaRPr sz="2000">
              <a:latin typeface="PF Din Text Cond Pro Medium" panose="02000500000000020004" pitchFamily="2" charset="0"/>
              <a:cs typeface="Tahoma"/>
            </a:endParaRPr>
          </a:p>
        </p:txBody>
      </p:sp>
      <p:sp>
        <p:nvSpPr>
          <p:cNvPr id="27" name="object 27"/>
          <p:cNvSpPr txBox="1"/>
          <p:nvPr/>
        </p:nvSpPr>
        <p:spPr>
          <a:xfrm>
            <a:off x="6504355" y="2908427"/>
            <a:ext cx="2220160"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Gas treatment plants</a:t>
            </a:r>
            <a:endParaRPr sz="2000">
              <a:latin typeface="PF Din Text Cond Pro Medium" panose="02000500000000020004" pitchFamily="2" charset="0"/>
              <a:cs typeface="Tahoma"/>
            </a:endParaRPr>
          </a:p>
        </p:txBody>
      </p:sp>
      <p:grpSp>
        <p:nvGrpSpPr>
          <p:cNvPr id="28" name="object 28"/>
          <p:cNvGrpSpPr/>
          <p:nvPr/>
        </p:nvGrpSpPr>
        <p:grpSpPr>
          <a:xfrm>
            <a:off x="5807798" y="2721114"/>
            <a:ext cx="653415" cy="667385"/>
            <a:chOff x="5807798" y="2721114"/>
            <a:chExt cx="653415" cy="667385"/>
          </a:xfrm>
        </p:grpSpPr>
        <p:sp>
          <p:nvSpPr>
            <p:cNvPr id="29" name="object 29"/>
            <p:cNvSpPr/>
            <p:nvPr/>
          </p:nvSpPr>
          <p:spPr>
            <a:xfrm>
              <a:off x="5807798" y="2721114"/>
              <a:ext cx="653415" cy="667385"/>
            </a:xfrm>
            <a:custGeom>
              <a:avLst/>
              <a:gdLst/>
              <a:ahLst/>
              <a:cxnLst/>
              <a:rect l="l" t="t" r="r" b="b"/>
              <a:pathLst>
                <a:path w="653414"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30" name="object 30"/>
            <p:cNvSpPr/>
            <p:nvPr/>
          </p:nvSpPr>
          <p:spPr>
            <a:xfrm>
              <a:off x="5920232" y="2849003"/>
              <a:ext cx="421005" cy="366395"/>
            </a:xfrm>
            <a:custGeom>
              <a:avLst/>
              <a:gdLst/>
              <a:ahLst/>
              <a:cxnLst/>
              <a:rect l="l" t="t" r="r" b="b"/>
              <a:pathLst>
                <a:path w="421004" h="366394">
                  <a:moveTo>
                    <a:pt x="329234" y="246049"/>
                  </a:moveTo>
                  <a:lnTo>
                    <a:pt x="326478" y="243293"/>
                  </a:lnTo>
                  <a:lnTo>
                    <a:pt x="316915" y="243293"/>
                  </a:lnTo>
                  <a:lnTo>
                    <a:pt x="316915" y="255625"/>
                  </a:lnTo>
                  <a:lnTo>
                    <a:pt x="316915" y="273177"/>
                  </a:lnTo>
                  <a:lnTo>
                    <a:pt x="293585" y="273177"/>
                  </a:lnTo>
                  <a:lnTo>
                    <a:pt x="293585" y="255625"/>
                  </a:lnTo>
                  <a:lnTo>
                    <a:pt x="316915" y="255625"/>
                  </a:lnTo>
                  <a:lnTo>
                    <a:pt x="316915" y="243293"/>
                  </a:lnTo>
                  <a:lnTo>
                    <a:pt x="281241" y="243293"/>
                  </a:lnTo>
                  <a:lnTo>
                    <a:pt x="281241" y="255625"/>
                  </a:lnTo>
                  <a:lnTo>
                    <a:pt x="281241" y="273177"/>
                  </a:lnTo>
                  <a:lnTo>
                    <a:pt x="258533" y="273177"/>
                  </a:lnTo>
                  <a:lnTo>
                    <a:pt x="258533" y="255625"/>
                  </a:lnTo>
                  <a:lnTo>
                    <a:pt x="281241" y="255625"/>
                  </a:lnTo>
                  <a:lnTo>
                    <a:pt x="281241" y="243293"/>
                  </a:lnTo>
                  <a:lnTo>
                    <a:pt x="246202" y="243293"/>
                  </a:lnTo>
                  <a:lnTo>
                    <a:pt x="246202" y="255625"/>
                  </a:lnTo>
                  <a:lnTo>
                    <a:pt x="246202" y="273177"/>
                  </a:lnTo>
                  <a:lnTo>
                    <a:pt x="223494" y="273177"/>
                  </a:lnTo>
                  <a:lnTo>
                    <a:pt x="223494" y="255625"/>
                  </a:lnTo>
                  <a:lnTo>
                    <a:pt x="246202" y="255625"/>
                  </a:lnTo>
                  <a:lnTo>
                    <a:pt x="246202" y="243293"/>
                  </a:lnTo>
                  <a:lnTo>
                    <a:pt x="211175" y="243293"/>
                  </a:lnTo>
                  <a:lnTo>
                    <a:pt x="211175" y="255625"/>
                  </a:lnTo>
                  <a:lnTo>
                    <a:pt x="211175" y="273177"/>
                  </a:lnTo>
                  <a:lnTo>
                    <a:pt x="188468" y="273177"/>
                  </a:lnTo>
                  <a:lnTo>
                    <a:pt x="188468" y="255625"/>
                  </a:lnTo>
                  <a:lnTo>
                    <a:pt x="211175" y="255625"/>
                  </a:lnTo>
                  <a:lnTo>
                    <a:pt x="211175" y="243293"/>
                  </a:lnTo>
                  <a:lnTo>
                    <a:pt x="176136" y="243293"/>
                  </a:lnTo>
                  <a:lnTo>
                    <a:pt x="176136" y="255625"/>
                  </a:lnTo>
                  <a:lnTo>
                    <a:pt x="176136" y="273177"/>
                  </a:lnTo>
                  <a:lnTo>
                    <a:pt x="153428" y="273177"/>
                  </a:lnTo>
                  <a:lnTo>
                    <a:pt x="153428" y="255625"/>
                  </a:lnTo>
                  <a:lnTo>
                    <a:pt x="176136" y="255625"/>
                  </a:lnTo>
                  <a:lnTo>
                    <a:pt x="176136" y="243293"/>
                  </a:lnTo>
                  <a:lnTo>
                    <a:pt x="141097" y="243293"/>
                  </a:lnTo>
                  <a:lnTo>
                    <a:pt x="141097" y="255625"/>
                  </a:lnTo>
                  <a:lnTo>
                    <a:pt x="141097" y="273177"/>
                  </a:lnTo>
                  <a:lnTo>
                    <a:pt x="117767" y="273177"/>
                  </a:lnTo>
                  <a:lnTo>
                    <a:pt x="117767" y="255625"/>
                  </a:lnTo>
                  <a:lnTo>
                    <a:pt x="141097" y="255625"/>
                  </a:lnTo>
                  <a:lnTo>
                    <a:pt x="141097" y="243293"/>
                  </a:lnTo>
                  <a:lnTo>
                    <a:pt x="108191" y="243293"/>
                  </a:lnTo>
                  <a:lnTo>
                    <a:pt x="105422" y="246049"/>
                  </a:lnTo>
                  <a:lnTo>
                    <a:pt x="105422" y="282752"/>
                  </a:lnTo>
                  <a:lnTo>
                    <a:pt x="108191" y="285508"/>
                  </a:lnTo>
                  <a:lnTo>
                    <a:pt x="326478" y="285508"/>
                  </a:lnTo>
                  <a:lnTo>
                    <a:pt x="329234" y="282752"/>
                  </a:lnTo>
                  <a:lnTo>
                    <a:pt x="329234" y="273177"/>
                  </a:lnTo>
                  <a:lnTo>
                    <a:pt x="329234" y="255625"/>
                  </a:lnTo>
                  <a:lnTo>
                    <a:pt x="329234" y="246049"/>
                  </a:lnTo>
                  <a:close/>
                </a:path>
                <a:path w="421004" h="366394">
                  <a:moveTo>
                    <a:pt x="420954" y="356514"/>
                  </a:moveTo>
                  <a:lnTo>
                    <a:pt x="418185" y="353745"/>
                  </a:lnTo>
                  <a:lnTo>
                    <a:pt x="397014" y="353745"/>
                  </a:lnTo>
                  <a:lnTo>
                    <a:pt x="397014" y="119418"/>
                  </a:lnTo>
                  <a:lnTo>
                    <a:pt x="403009" y="119418"/>
                  </a:lnTo>
                  <a:lnTo>
                    <a:pt x="405765" y="116662"/>
                  </a:lnTo>
                  <a:lnTo>
                    <a:pt x="405765" y="109855"/>
                  </a:lnTo>
                  <a:lnTo>
                    <a:pt x="403009" y="107086"/>
                  </a:lnTo>
                  <a:lnTo>
                    <a:pt x="397014" y="107086"/>
                  </a:lnTo>
                  <a:lnTo>
                    <a:pt x="397014" y="85255"/>
                  </a:lnTo>
                  <a:lnTo>
                    <a:pt x="403009" y="85255"/>
                  </a:lnTo>
                  <a:lnTo>
                    <a:pt x="405765" y="82511"/>
                  </a:lnTo>
                  <a:lnTo>
                    <a:pt x="405765" y="75692"/>
                  </a:lnTo>
                  <a:lnTo>
                    <a:pt x="403009" y="72936"/>
                  </a:lnTo>
                  <a:lnTo>
                    <a:pt x="384670" y="72936"/>
                  </a:lnTo>
                  <a:lnTo>
                    <a:pt x="384670" y="85255"/>
                  </a:lnTo>
                  <a:lnTo>
                    <a:pt x="384670" y="107086"/>
                  </a:lnTo>
                  <a:lnTo>
                    <a:pt x="384670" y="119418"/>
                  </a:lnTo>
                  <a:lnTo>
                    <a:pt x="384670" y="353745"/>
                  </a:lnTo>
                  <a:lnTo>
                    <a:pt x="364642" y="353745"/>
                  </a:lnTo>
                  <a:lnTo>
                    <a:pt x="364642" y="220586"/>
                  </a:lnTo>
                  <a:lnTo>
                    <a:pt x="359651" y="215595"/>
                  </a:lnTo>
                  <a:lnTo>
                    <a:pt x="352298" y="215595"/>
                  </a:lnTo>
                  <a:lnTo>
                    <a:pt x="352298" y="227939"/>
                  </a:lnTo>
                  <a:lnTo>
                    <a:pt x="352298" y="353745"/>
                  </a:lnTo>
                  <a:lnTo>
                    <a:pt x="268973" y="353745"/>
                  </a:lnTo>
                  <a:lnTo>
                    <a:pt x="268973" y="317106"/>
                  </a:lnTo>
                  <a:lnTo>
                    <a:pt x="268973" y="307530"/>
                  </a:lnTo>
                  <a:lnTo>
                    <a:pt x="266204" y="304787"/>
                  </a:lnTo>
                  <a:lnTo>
                    <a:pt x="256628" y="304787"/>
                  </a:lnTo>
                  <a:lnTo>
                    <a:pt x="256628" y="317106"/>
                  </a:lnTo>
                  <a:lnTo>
                    <a:pt x="256628" y="353745"/>
                  </a:lnTo>
                  <a:lnTo>
                    <a:pt x="178028" y="353745"/>
                  </a:lnTo>
                  <a:lnTo>
                    <a:pt x="178028" y="317106"/>
                  </a:lnTo>
                  <a:lnTo>
                    <a:pt x="256628" y="317106"/>
                  </a:lnTo>
                  <a:lnTo>
                    <a:pt x="256628" y="304787"/>
                  </a:lnTo>
                  <a:lnTo>
                    <a:pt x="168452" y="304787"/>
                  </a:lnTo>
                  <a:lnTo>
                    <a:pt x="165696" y="307530"/>
                  </a:lnTo>
                  <a:lnTo>
                    <a:pt x="165696" y="353745"/>
                  </a:lnTo>
                  <a:lnTo>
                    <a:pt x="82346" y="353745"/>
                  </a:lnTo>
                  <a:lnTo>
                    <a:pt x="82346" y="308190"/>
                  </a:lnTo>
                  <a:lnTo>
                    <a:pt x="82346" y="279412"/>
                  </a:lnTo>
                  <a:lnTo>
                    <a:pt x="82346" y="227939"/>
                  </a:lnTo>
                  <a:lnTo>
                    <a:pt x="272808" y="227939"/>
                  </a:lnTo>
                  <a:lnTo>
                    <a:pt x="275551" y="225171"/>
                  </a:lnTo>
                  <a:lnTo>
                    <a:pt x="275551" y="218363"/>
                  </a:lnTo>
                  <a:lnTo>
                    <a:pt x="272808" y="215595"/>
                  </a:lnTo>
                  <a:lnTo>
                    <a:pt x="239814" y="215595"/>
                  </a:lnTo>
                  <a:lnTo>
                    <a:pt x="239814" y="138912"/>
                  </a:lnTo>
                  <a:lnTo>
                    <a:pt x="258394" y="138912"/>
                  </a:lnTo>
                  <a:lnTo>
                    <a:pt x="323888" y="204393"/>
                  </a:lnTo>
                  <a:lnTo>
                    <a:pt x="323888" y="215595"/>
                  </a:lnTo>
                  <a:lnTo>
                    <a:pt x="290639" y="215595"/>
                  </a:lnTo>
                  <a:lnTo>
                    <a:pt x="287883" y="218363"/>
                  </a:lnTo>
                  <a:lnTo>
                    <a:pt x="287883" y="225171"/>
                  </a:lnTo>
                  <a:lnTo>
                    <a:pt x="290639" y="227939"/>
                  </a:lnTo>
                  <a:lnTo>
                    <a:pt x="352298" y="227939"/>
                  </a:lnTo>
                  <a:lnTo>
                    <a:pt x="352298" y="215595"/>
                  </a:lnTo>
                  <a:lnTo>
                    <a:pt x="336219" y="215595"/>
                  </a:lnTo>
                  <a:lnTo>
                    <a:pt x="336219" y="186956"/>
                  </a:lnTo>
                  <a:lnTo>
                    <a:pt x="336219" y="146265"/>
                  </a:lnTo>
                  <a:lnTo>
                    <a:pt x="336219" y="119418"/>
                  </a:lnTo>
                  <a:lnTo>
                    <a:pt x="384670" y="119418"/>
                  </a:lnTo>
                  <a:lnTo>
                    <a:pt x="384670" y="107086"/>
                  </a:lnTo>
                  <a:lnTo>
                    <a:pt x="336219" y="107086"/>
                  </a:lnTo>
                  <a:lnTo>
                    <a:pt x="336219" y="85255"/>
                  </a:lnTo>
                  <a:lnTo>
                    <a:pt x="384670" y="85255"/>
                  </a:lnTo>
                  <a:lnTo>
                    <a:pt x="384670" y="72936"/>
                  </a:lnTo>
                  <a:lnTo>
                    <a:pt x="317881" y="72936"/>
                  </a:lnTo>
                  <a:lnTo>
                    <a:pt x="315137" y="75692"/>
                  </a:lnTo>
                  <a:lnTo>
                    <a:pt x="315137" y="82511"/>
                  </a:lnTo>
                  <a:lnTo>
                    <a:pt x="317881" y="85255"/>
                  </a:lnTo>
                  <a:lnTo>
                    <a:pt x="323888" y="85255"/>
                  </a:lnTo>
                  <a:lnTo>
                    <a:pt x="323888" y="107086"/>
                  </a:lnTo>
                  <a:lnTo>
                    <a:pt x="317881" y="107086"/>
                  </a:lnTo>
                  <a:lnTo>
                    <a:pt x="315137" y="109855"/>
                  </a:lnTo>
                  <a:lnTo>
                    <a:pt x="315137" y="116662"/>
                  </a:lnTo>
                  <a:lnTo>
                    <a:pt x="317881" y="119418"/>
                  </a:lnTo>
                  <a:lnTo>
                    <a:pt x="323888" y="119418"/>
                  </a:lnTo>
                  <a:lnTo>
                    <a:pt x="323888" y="146265"/>
                  </a:lnTo>
                  <a:lnTo>
                    <a:pt x="323888" y="163703"/>
                  </a:lnTo>
                  <a:lnTo>
                    <a:pt x="323888" y="186956"/>
                  </a:lnTo>
                  <a:lnTo>
                    <a:pt x="275844" y="138912"/>
                  </a:lnTo>
                  <a:lnTo>
                    <a:pt x="264160" y="127228"/>
                  </a:lnTo>
                  <a:lnTo>
                    <a:pt x="262585" y="126580"/>
                  </a:lnTo>
                  <a:lnTo>
                    <a:pt x="239814" y="126580"/>
                  </a:lnTo>
                  <a:lnTo>
                    <a:pt x="239814" y="110134"/>
                  </a:lnTo>
                  <a:lnTo>
                    <a:pt x="269113" y="110134"/>
                  </a:lnTo>
                  <a:lnTo>
                    <a:pt x="271170" y="110998"/>
                  </a:lnTo>
                  <a:lnTo>
                    <a:pt x="323888" y="163703"/>
                  </a:lnTo>
                  <a:lnTo>
                    <a:pt x="323888" y="146265"/>
                  </a:lnTo>
                  <a:lnTo>
                    <a:pt x="287756" y="110134"/>
                  </a:lnTo>
                  <a:lnTo>
                    <a:pt x="277571" y="99949"/>
                  </a:lnTo>
                  <a:lnTo>
                    <a:pt x="272402" y="97815"/>
                  </a:lnTo>
                  <a:lnTo>
                    <a:pt x="239814" y="97815"/>
                  </a:lnTo>
                  <a:lnTo>
                    <a:pt x="239814" y="48552"/>
                  </a:lnTo>
                  <a:lnTo>
                    <a:pt x="246799" y="48552"/>
                  </a:lnTo>
                  <a:lnTo>
                    <a:pt x="249542" y="45796"/>
                  </a:lnTo>
                  <a:lnTo>
                    <a:pt x="249542" y="38976"/>
                  </a:lnTo>
                  <a:lnTo>
                    <a:pt x="246799" y="36220"/>
                  </a:lnTo>
                  <a:lnTo>
                    <a:pt x="239814" y="36220"/>
                  </a:lnTo>
                  <a:lnTo>
                    <a:pt x="239814" y="12319"/>
                  </a:lnTo>
                  <a:lnTo>
                    <a:pt x="246799" y="12319"/>
                  </a:lnTo>
                  <a:lnTo>
                    <a:pt x="249542" y="9563"/>
                  </a:lnTo>
                  <a:lnTo>
                    <a:pt x="249542" y="2743"/>
                  </a:lnTo>
                  <a:lnTo>
                    <a:pt x="246799" y="0"/>
                  </a:lnTo>
                  <a:lnTo>
                    <a:pt x="227469" y="0"/>
                  </a:lnTo>
                  <a:lnTo>
                    <a:pt x="227469" y="12319"/>
                  </a:lnTo>
                  <a:lnTo>
                    <a:pt x="227469" y="36220"/>
                  </a:lnTo>
                  <a:lnTo>
                    <a:pt x="142760" y="36220"/>
                  </a:lnTo>
                  <a:lnTo>
                    <a:pt x="142760" y="12319"/>
                  </a:lnTo>
                  <a:lnTo>
                    <a:pt x="227469" y="12319"/>
                  </a:lnTo>
                  <a:lnTo>
                    <a:pt x="227469" y="0"/>
                  </a:lnTo>
                  <a:lnTo>
                    <a:pt x="123444" y="0"/>
                  </a:lnTo>
                  <a:lnTo>
                    <a:pt x="120688" y="2743"/>
                  </a:lnTo>
                  <a:lnTo>
                    <a:pt x="120688" y="9563"/>
                  </a:lnTo>
                  <a:lnTo>
                    <a:pt x="123444" y="12319"/>
                  </a:lnTo>
                  <a:lnTo>
                    <a:pt x="130441" y="12319"/>
                  </a:lnTo>
                  <a:lnTo>
                    <a:pt x="130441" y="36220"/>
                  </a:lnTo>
                  <a:lnTo>
                    <a:pt x="123444" y="36220"/>
                  </a:lnTo>
                  <a:lnTo>
                    <a:pt x="120688" y="38976"/>
                  </a:lnTo>
                  <a:lnTo>
                    <a:pt x="120688" y="45796"/>
                  </a:lnTo>
                  <a:lnTo>
                    <a:pt x="123444" y="48552"/>
                  </a:lnTo>
                  <a:lnTo>
                    <a:pt x="130441" y="48552"/>
                  </a:lnTo>
                  <a:lnTo>
                    <a:pt x="130441" y="79629"/>
                  </a:lnTo>
                  <a:lnTo>
                    <a:pt x="133184" y="82384"/>
                  </a:lnTo>
                  <a:lnTo>
                    <a:pt x="140017" y="82384"/>
                  </a:lnTo>
                  <a:lnTo>
                    <a:pt x="142760" y="79629"/>
                  </a:lnTo>
                  <a:lnTo>
                    <a:pt x="142760" y="48552"/>
                  </a:lnTo>
                  <a:lnTo>
                    <a:pt x="227469" y="48552"/>
                  </a:lnTo>
                  <a:lnTo>
                    <a:pt x="227469" y="215595"/>
                  </a:lnTo>
                  <a:lnTo>
                    <a:pt x="142760" y="215595"/>
                  </a:lnTo>
                  <a:lnTo>
                    <a:pt x="142760" y="97459"/>
                  </a:lnTo>
                  <a:lnTo>
                    <a:pt x="140017" y="94716"/>
                  </a:lnTo>
                  <a:lnTo>
                    <a:pt x="133184" y="94716"/>
                  </a:lnTo>
                  <a:lnTo>
                    <a:pt x="130441" y="97459"/>
                  </a:lnTo>
                  <a:lnTo>
                    <a:pt x="130441" y="215595"/>
                  </a:lnTo>
                  <a:lnTo>
                    <a:pt x="106794" y="215595"/>
                  </a:lnTo>
                  <a:lnTo>
                    <a:pt x="106794" y="187718"/>
                  </a:lnTo>
                  <a:lnTo>
                    <a:pt x="113169" y="187718"/>
                  </a:lnTo>
                  <a:lnTo>
                    <a:pt x="115938" y="184962"/>
                  </a:lnTo>
                  <a:lnTo>
                    <a:pt x="115938" y="178155"/>
                  </a:lnTo>
                  <a:lnTo>
                    <a:pt x="113169" y="175387"/>
                  </a:lnTo>
                  <a:lnTo>
                    <a:pt x="106794" y="175387"/>
                  </a:lnTo>
                  <a:lnTo>
                    <a:pt x="106794" y="169875"/>
                  </a:lnTo>
                  <a:lnTo>
                    <a:pt x="104025" y="167132"/>
                  </a:lnTo>
                  <a:lnTo>
                    <a:pt x="97218" y="167132"/>
                  </a:lnTo>
                  <a:lnTo>
                    <a:pt x="94475" y="169875"/>
                  </a:lnTo>
                  <a:lnTo>
                    <a:pt x="94475" y="175387"/>
                  </a:lnTo>
                  <a:lnTo>
                    <a:pt x="88099" y="175387"/>
                  </a:lnTo>
                  <a:lnTo>
                    <a:pt x="85331" y="178155"/>
                  </a:lnTo>
                  <a:lnTo>
                    <a:pt x="85331" y="184962"/>
                  </a:lnTo>
                  <a:lnTo>
                    <a:pt x="88099" y="187718"/>
                  </a:lnTo>
                  <a:lnTo>
                    <a:pt x="94475" y="187718"/>
                  </a:lnTo>
                  <a:lnTo>
                    <a:pt x="94475" y="215595"/>
                  </a:lnTo>
                  <a:lnTo>
                    <a:pt x="75006" y="215595"/>
                  </a:lnTo>
                  <a:lnTo>
                    <a:pt x="70027" y="220586"/>
                  </a:lnTo>
                  <a:lnTo>
                    <a:pt x="70027" y="267093"/>
                  </a:lnTo>
                  <a:lnTo>
                    <a:pt x="57835" y="267093"/>
                  </a:lnTo>
                  <a:lnTo>
                    <a:pt x="22961" y="284988"/>
                  </a:lnTo>
                  <a:lnTo>
                    <a:pt x="23291" y="288886"/>
                  </a:lnTo>
                  <a:lnTo>
                    <a:pt x="25908" y="291058"/>
                  </a:lnTo>
                  <a:lnTo>
                    <a:pt x="28511" y="293255"/>
                  </a:lnTo>
                  <a:lnTo>
                    <a:pt x="32410" y="292912"/>
                  </a:lnTo>
                  <a:lnTo>
                    <a:pt x="34594" y="290309"/>
                  </a:lnTo>
                  <a:lnTo>
                    <a:pt x="39408" y="285699"/>
                  </a:lnTo>
                  <a:lnTo>
                    <a:pt x="45021" y="282270"/>
                  </a:lnTo>
                  <a:lnTo>
                    <a:pt x="51231" y="280149"/>
                  </a:lnTo>
                  <a:lnTo>
                    <a:pt x="57835" y="279412"/>
                  </a:lnTo>
                  <a:lnTo>
                    <a:pt x="70027" y="279412"/>
                  </a:lnTo>
                  <a:lnTo>
                    <a:pt x="70027" y="295859"/>
                  </a:lnTo>
                  <a:lnTo>
                    <a:pt x="70027" y="308190"/>
                  </a:lnTo>
                  <a:lnTo>
                    <a:pt x="70027" y="353745"/>
                  </a:lnTo>
                  <a:lnTo>
                    <a:pt x="56286" y="353745"/>
                  </a:lnTo>
                  <a:lnTo>
                    <a:pt x="56286" y="308902"/>
                  </a:lnTo>
                  <a:lnTo>
                    <a:pt x="56972" y="308190"/>
                  </a:lnTo>
                  <a:lnTo>
                    <a:pt x="70027" y="308190"/>
                  </a:lnTo>
                  <a:lnTo>
                    <a:pt x="70027" y="295859"/>
                  </a:lnTo>
                  <a:lnTo>
                    <a:pt x="50177" y="295859"/>
                  </a:lnTo>
                  <a:lnTo>
                    <a:pt x="43954" y="302094"/>
                  </a:lnTo>
                  <a:lnTo>
                    <a:pt x="43954" y="353745"/>
                  </a:lnTo>
                  <a:lnTo>
                    <a:pt x="27508" y="353745"/>
                  </a:lnTo>
                  <a:lnTo>
                    <a:pt x="27508" y="306476"/>
                  </a:lnTo>
                  <a:lnTo>
                    <a:pt x="24739" y="303733"/>
                  </a:lnTo>
                  <a:lnTo>
                    <a:pt x="17932" y="303733"/>
                  </a:lnTo>
                  <a:lnTo>
                    <a:pt x="15176" y="306476"/>
                  </a:lnTo>
                  <a:lnTo>
                    <a:pt x="15176" y="353745"/>
                  </a:lnTo>
                  <a:lnTo>
                    <a:pt x="2755" y="353745"/>
                  </a:lnTo>
                  <a:lnTo>
                    <a:pt x="0" y="356514"/>
                  </a:lnTo>
                  <a:lnTo>
                    <a:pt x="0" y="363321"/>
                  </a:lnTo>
                  <a:lnTo>
                    <a:pt x="2755" y="366090"/>
                  </a:lnTo>
                  <a:lnTo>
                    <a:pt x="418185" y="366090"/>
                  </a:lnTo>
                  <a:lnTo>
                    <a:pt x="420954" y="363321"/>
                  </a:lnTo>
                  <a:lnTo>
                    <a:pt x="420954" y="356514"/>
                  </a:lnTo>
                  <a:close/>
                </a:path>
              </a:pathLst>
            </a:custGeom>
            <a:solidFill>
              <a:srgbClr val="1A806E"/>
            </a:solidFill>
          </p:spPr>
          <p:txBody>
            <a:bodyPr wrap="square" lIns="0" tIns="0" rIns="0" bIns="0" rtlCol="0"/>
            <a:lstStyle/>
            <a:p>
              <a:endParaRPr/>
            </a:p>
          </p:txBody>
        </p:sp>
      </p:grpSp>
      <p:sp>
        <p:nvSpPr>
          <p:cNvPr id="31" name="object 31"/>
          <p:cNvSpPr txBox="1"/>
          <p:nvPr/>
        </p:nvSpPr>
        <p:spPr>
          <a:xfrm>
            <a:off x="6504355" y="3911181"/>
            <a:ext cx="1153952"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Oil reﬁning</a:t>
            </a:r>
            <a:endParaRPr sz="2000">
              <a:latin typeface="PF Din Text Cond Pro Medium" panose="02000500000000020004" pitchFamily="2" charset="0"/>
              <a:cs typeface="Tahoma"/>
            </a:endParaRPr>
          </a:p>
        </p:txBody>
      </p:sp>
      <p:grpSp>
        <p:nvGrpSpPr>
          <p:cNvPr id="32" name="object 32"/>
          <p:cNvGrpSpPr/>
          <p:nvPr/>
        </p:nvGrpSpPr>
        <p:grpSpPr>
          <a:xfrm>
            <a:off x="5807798" y="3731602"/>
            <a:ext cx="653415" cy="667385"/>
            <a:chOff x="5807798" y="3731602"/>
            <a:chExt cx="653415" cy="667385"/>
          </a:xfrm>
        </p:grpSpPr>
        <p:sp>
          <p:nvSpPr>
            <p:cNvPr id="33" name="object 33"/>
            <p:cNvSpPr/>
            <p:nvPr/>
          </p:nvSpPr>
          <p:spPr>
            <a:xfrm>
              <a:off x="5807798" y="3731602"/>
              <a:ext cx="653415" cy="667385"/>
            </a:xfrm>
            <a:custGeom>
              <a:avLst/>
              <a:gdLst/>
              <a:ahLst/>
              <a:cxnLst/>
              <a:rect l="l" t="t" r="r" b="b"/>
              <a:pathLst>
                <a:path w="653414"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pic>
          <p:nvPicPr>
            <p:cNvPr id="34" name="object 34"/>
            <p:cNvPicPr/>
            <p:nvPr/>
          </p:nvPicPr>
          <p:blipFill>
            <a:blip r:embed="rId7" cstate="print"/>
            <a:stretch>
              <a:fillRect/>
            </a:stretch>
          </p:blipFill>
          <p:spPr>
            <a:xfrm>
              <a:off x="6187465" y="3798404"/>
              <a:ext cx="103289" cy="129247"/>
            </a:xfrm>
            <a:prstGeom prst="rect">
              <a:avLst/>
            </a:prstGeom>
          </p:spPr>
        </p:pic>
        <p:sp>
          <p:nvSpPr>
            <p:cNvPr id="35" name="object 35"/>
            <p:cNvSpPr/>
            <p:nvPr/>
          </p:nvSpPr>
          <p:spPr>
            <a:xfrm>
              <a:off x="5912967" y="3935996"/>
              <a:ext cx="428625" cy="290830"/>
            </a:xfrm>
            <a:custGeom>
              <a:avLst/>
              <a:gdLst/>
              <a:ahLst/>
              <a:cxnLst/>
              <a:rect l="l" t="t" r="r" b="b"/>
              <a:pathLst>
                <a:path w="428625" h="290829">
                  <a:moveTo>
                    <a:pt x="261200" y="243497"/>
                  </a:moveTo>
                  <a:lnTo>
                    <a:pt x="258381" y="240690"/>
                  </a:lnTo>
                  <a:lnTo>
                    <a:pt x="254927" y="240690"/>
                  </a:lnTo>
                  <a:lnTo>
                    <a:pt x="251472" y="240690"/>
                  </a:lnTo>
                  <a:lnTo>
                    <a:pt x="248653" y="243497"/>
                  </a:lnTo>
                  <a:lnTo>
                    <a:pt x="248653" y="256336"/>
                  </a:lnTo>
                  <a:lnTo>
                    <a:pt x="251472" y="259156"/>
                  </a:lnTo>
                  <a:lnTo>
                    <a:pt x="258381" y="259156"/>
                  </a:lnTo>
                  <a:lnTo>
                    <a:pt x="261200" y="256336"/>
                  </a:lnTo>
                  <a:lnTo>
                    <a:pt x="261200" y="243497"/>
                  </a:lnTo>
                  <a:close/>
                </a:path>
                <a:path w="428625" h="290829">
                  <a:moveTo>
                    <a:pt x="300367" y="243497"/>
                  </a:moveTo>
                  <a:lnTo>
                    <a:pt x="297561" y="240690"/>
                  </a:lnTo>
                  <a:lnTo>
                    <a:pt x="294106" y="240690"/>
                  </a:lnTo>
                  <a:lnTo>
                    <a:pt x="290639" y="240690"/>
                  </a:lnTo>
                  <a:lnTo>
                    <a:pt x="287832" y="243497"/>
                  </a:lnTo>
                  <a:lnTo>
                    <a:pt x="287832" y="256336"/>
                  </a:lnTo>
                  <a:lnTo>
                    <a:pt x="290639" y="259156"/>
                  </a:lnTo>
                  <a:lnTo>
                    <a:pt x="297561" y="259156"/>
                  </a:lnTo>
                  <a:lnTo>
                    <a:pt x="300367" y="256336"/>
                  </a:lnTo>
                  <a:lnTo>
                    <a:pt x="300367" y="243497"/>
                  </a:lnTo>
                  <a:close/>
                </a:path>
                <a:path w="428625" h="290829">
                  <a:moveTo>
                    <a:pt x="339547" y="243497"/>
                  </a:moveTo>
                  <a:lnTo>
                    <a:pt x="336740" y="240690"/>
                  </a:lnTo>
                  <a:lnTo>
                    <a:pt x="333273" y="240690"/>
                  </a:lnTo>
                  <a:lnTo>
                    <a:pt x="329819" y="240690"/>
                  </a:lnTo>
                  <a:lnTo>
                    <a:pt x="326999" y="243497"/>
                  </a:lnTo>
                  <a:lnTo>
                    <a:pt x="326999" y="256336"/>
                  </a:lnTo>
                  <a:lnTo>
                    <a:pt x="329819" y="259156"/>
                  </a:lnTo>
                  <a:lnTo>
                    <a:pt x="336740" y="259156"/>
                  </a:lnTo>
                  <a:lnTo>
                    <a:pt x="339547" y="256336"/>
                  </a:lnTo>
                  <a:lnTo>
                    <a:pt x="339547" y="243497"/>
                  </a:lnTo>
                  <a:close/>
                </a:path>
                <a:path w="428625" h="290829">
                  <a:moveTo>
                    <a:pt x="378701" y="243497"/>
                  </a:moveTo>
                  <a:lnTo>
                    <a:pt x="375894" y="240690"/>
                  </a:lnTo>
                  <a:lnTo>
                    <a:pt x="372440" y="240690"/>
                  </a:lnTo>
                  <a:lnTo>
                    <a:pt x="368973" y="240690"/>
                  </a:lnTo>
                  <a:lnTo>
                    <a:pt x="366166" y="243497"/>
                  </a:lnTo>
                  <a:lnTo>
                    <a:pt x="366166" y="256336"/>
                  </a:lnTo>
                  <a:lnTo>
                    <a:pt x="368973" y="259156"/>
                  </a:lnTo>
                  <a:lnTo>
                    <a:pt x="375894" y="259156"/>
                  </a:lnTo>
                  <a:lnTo>
                    <a:pt x="378701" y="256336"/>
                  </a:lnTo>
                  <a:lnTo>
                    <a:pt x="378701" y="243497"/>
                  </a:lnTo>
                  <a:close/>
                </a:path>
                <a:path w="428625" h="290829">
                  <a:moveTo>
                    <a:pt x="428218" y="280885"/>
                  </a:moveTo>
                  <a:lnTo>
                    <a:pt x="425399" y="278079"/>
                  </a:lnTo>
                  <a:lnTo>
                    <a:pt x="413804" y="278079"/>
                  </a:lnTo>
                  <a:lnTo>
                    <a:pt x="413804" y="235102"/>
                  </a:lnTo>
                  <a:lnTo>
                    <a:pt x="412635" y="229374"/>
                  </a:lnTo>
                  <a:lnTo>
                    <a:pt x="412356" y="228003"/>
                  </a:lnTo>
                  <a:lnTo>
                    <a:pt x="408432" y="222186"/>
                  </a:lnTo>
                  <a:lnTo>
                    <a:pt x="402615" y="218274"/>
                  </a:lnTo>
                  <a:lnTo>
                    <a:pt x="401256" y="218008"/>
                  </a:lnTo>
                  <a:lnTo>
                    <a:pt x="401256" y="231940"/>
                  </a:lnTo>
                  <a:lnTo>
                    <a:pt x="401256" y="278079"/>
                  </a:lnTo>
                  <a:lnTo>
                    <a:pt x="226110" y="278079"/>
                  </a:lnTo>
                  <a:lnTo>
                    <a:pt x="226110" y="229374"/>
                  </a:lnTo>
                  <a:lnTo>
                    <a:pt x="398678" y="229374"/>
                  </a:lnTo>
                  <a:lnTo>
                    <a:pt x="401256" y="231940"/>
                  </a:lnTo>
                  <a:lnTo>
                    <a:pt x="401256" y="218008"/>
                  </a:lnTo>
                  <a:lnTo>
                    <a:pt x="395516" y="216827"/>
                  </a:lnTo>
                  <a:lnTo>
                    <a:pt x="370573" y="216827"/>
                  </a:lnTo>
                  <a:lnTo>
                    <a:pt x="362432" y="120967"/>
                  </a:lnTo>
                  <a:lnTo>
                    <a:pt x="361365" y="108419"/>
                  </a:lnTo>
                  <a:lnTo>
                    <a:pt x="357987" y="68554"/>
                  </a:lnTo>
                  <a:lnTo>
                    <a:pt x="357987" y="216827"/>
                  </a:lnTo>
                  <a:lnTo>
                    <a:pt x="294259" y="216827"/>
                  </a:lnTo>
                  <a:lnTo>
                    <a:pt x="296024" y="195961"/>
                  </a:lnTo>
                  <a:lnTo>
                    <a:pt x="297091" y="183426"/>
                  </a:lnTo>
                  <a:lnTo>
                    <a:pt x="297802" y="175158"/>
                  </a:lnTo>
                  <a:lnTo>
                    <a:pt x="317042" y="175158"/>
                  </a:lnTo>
                  <a:lnTo>
                    <a:pt x="319849" y="172364"/>
                  </a:lnTo>
                  <a:lnTo>
                    <a:pt x="319849" y="167741"/>
                  </a:lnTo>
                  <a:lnTo>
                    <a:pt x="319849" y="165430"/>
                  </a:lnTo>
                  <a:lnTo>
                    <a:pt x="317042" y="162623"/>
                  </a:lnTo>
                  <a:lnTo>
                    <a:pt x="298856" y="162623"/>
                  </a:lnTo>
                  <a:lnTo>
                    <a:pt x="299478" y="155206"/>
                  </a:lnTo>
                  <a:lnTo>
                    <a:pt x="302387" y="120967"/>
                  </a:lnTo>
                  <a:lnTo>
                    <a:pt x="349846" y="120967"/>
                  </a:lnTo>
                  <a:lnTo>
                    <a:pt x="353377" y="162623"/>
                  </a:lnTo>
                  <a:lnTo>
                    <a:pt x="335191" y="162623"/>
                  </a:lnTo>
                  <a:lnTo>
                    <a:pt x="332384" y="165430"/>
                  </a:lnTo>
                  <a:lnTo>
                    <a:pt x="332384" y="172364"/>
                  </a:lnTo>
                  <a:lnTo>
                    <a:pt x="335191" y="175158"/>
                  </a:lnTo>
                  <a:lnTo>
                    <a:pt x="354444" y="175158"/>
                  </a:lnTo>
                  <a:lnTo>
                    <a:pt x="357987" y="216827"/>
                  </a:lnTo>
                  <a:lnTo>
                    <a:pt x="357987" y="68554"/>
                  </a:lnTo>
                  <a:lnTo>
                    <a:pt x="357835" y="66751"/>
                  </a:lnTo>
                  <a:lnTo>
                    <a:pt x="356768" y="54216"/>
                  </a:lnTo>
                  <a:lnTo>
                    <a:pt x="353237" y="12560"/>
                  </a:lnTo>
                  <a:lnTo>
                    <a:pt x="352526" y="4127"/>
                  </a:lnTo>
                  <a:lnTo>
                    <a:pt x="348780" y="673"/>
                  </a:lnTo>
                  <a:lnTo>
                    <a:pt x="348780" y="108419"/>
                  </a:lnTo>
                  <a:lnTo>
                    <a:pt x="303453" y="108419"/>
                  </a:lnTo>
                  <a:lnTo>
                    <a:pt x="306984" y="66751"/>
                  </a:lnTo>
                  <a:lnTo>
                    <a:pt x="345249" y="66751"/>
                  </a:lnTo>
                  <a:lnTo>
                    <a:pt x="348780" y="108419"/>
                  </a:lnTo>
                  <a:lnTo>
                    <a:pt x="348780" y="673"/>
                  </a:lnTo>
                  <a:lnTo>
                    <a:pt x="348056" y="0"/>
                  </a:lnTo>
                  <a:lnTo>
                    <a:pt x="344195" y="0"/>
                  </a:lnTo>
                  <a:lnTo>
                    <a:pt x="344195" y="54216"/>
                  </a:lnTo>
                  <a:lnTo>
                    <a:pt x="308051" y="54216"/>
                  </a:lnTo>
                  <a:lnTo>
                    <a:pt x="311581" y="12560"/>
                  </a:lnTo>
                  <a:lnTo>
                    <a:pt x="340664" y="12560"/>
                  </a:lnTo>
                  <a:lnTo>
                    <a:pt x="344195" y="54216"/>
                  </a:lnTo>
                  <a:lnTo>
                    <a:pt x="344195" y="0"/>
                  </a:lnTo>
                  <a:lnTo>
                    <a:pt x="304101" y="0"/>
                  </a:lnTo>
                  <a:lnTo>
                    <a:pt x="299720" y="4038"/>
                  </a:lnTo>
                  <a:lnTo>
                    <a:pt x="286893" y="155206"/>
                  </a:lnTo>
                  <a:lnTo>
                    <a:pt x="285826" y="155206"/>
                  </a:lnTo>
                  <a:lnTo>
                    <a:pt x="285826" y="167741"/>
                  </a:lnTo>
                  <a:lnTo>
                    <a:pt x="284505" y="183426"/>
                  </a:lnTo>
                  <a:lnTo>
                    <a:pt x="283438" y="183426"/>
                  </a:lnTo>
                  <a:lnTo>
                    <a:pt x="283438" y="195961"/>
                  </a:lnTo>
                  <a:lnTo>
                    <a:pt x="281673" y="216827"/>
                  </a:lnTo>
                  <a:lnTo>
                    <a:pt x="226110" y="216827"/>
                  </a:lnTo>
                  <a:lnTo>
                    <a:pt x="226110" y="195961"/>
                  </a:lnTo>
                  <a:lnTo>
                    <a:pt x="283438" y="195961"/>
                  </a:lnTo>
                  <a:lnTo>
                    <a:pt x="283438" y="183426"/>
                  </a:lnTo>
                  <a:lnTo>
                    <a:pt x="226110" y="183426"/>
                  </a:lnTo>
                  <a:lnTo>
                    <a:pt x="226110" y="167741"/>
                  </a:lnTo>
                  <a:lnTo>
                    <a:pt x="285826" y="167741"/>
                  </a:lnTo>
                  <a:lnTo>
                    <a:pt x="285826" y="155206"/>
                  </a:lnTo>
                  <a:lnTo>
                    <a:pt x="226098" y="155206"/>
                  </a:lnTo>
                  <a:lnTo>
                    <a:pt x="226098" y="130975"/>
                  </a:lnTo>
                  <a:lnTo>
                    <a:pt x="224510" y="128638"/>
                  </a:lnTo>
                  <a:lnTo>
                    <a:pt x="207073" y="121881"/>
                  </a:lnTo>
                  <a:lnTo>
                    <a:pt x="203441" y="123494"/>
                  </a:lnTo>
                  <a:lnTo>
                    <a:pt x="200939" y="129959"/>
                  </a:lnTo>
                  <a:lnTo>
                    <a:pt x="202539" y="133591"/>
                  </a:lnTo>
                  <a:lnTo>
                    <a:pt x="213563" y="137858"/>
                  </a:lnTo>
                  <a:lnTo>
                    <a:pt x="213563" y="278079"/>
                  </a:lnTo>
                  <a:lnTo>
                    <a:pt x="168300" y="278079"/>
                  </a:lnTo>
                  <a:lnTo>
                    <a:pt x="168300" y="248246"/>
                  </a:lnTo>
                  <a:lnTo>
                    <a:pt x="168300" y="238506"/>
                  </a:lnTo>
                  <a:lnTo>
                    <a:pt x="165493" y="235699"/>
                  </a:lnTo>
                  <a:lnTo>
                    <a:pt x="155752" y="235699"/>
                  </a:lnTo>
                  <a:lnTo>
                    <a:pt x="155752" y="248246"/>
                  </a:lnTo>
                  <a:lnTo>
                    <a:pt x="155752" y="278079"/>
                  </a:lnTo>
                  <a:lnTo>
                    <a:pt x="84759" y="278079"/>
                  </a:lnTo>
                  <a:lnTo>
                    <a:pt x="84759" y="248246"/>
                  </a:lnTo>
                  <a:lnTo>
                    <a:pt x="155752" y="248246"/>
                  </a:lnTo>
                  <a:lnTo>
                    <a:pt x="155752" y="235699"/>
                  </a:lnTo>
                  <a:lnTo>
                    <a:pt x="75031" y="235699"/>
                  </a:lnTo>
                  <a:lnTo>
                    <a:pt x="72224" y="238506"/>
                  </a:lnTo>
                  <a:lnTo>
                    <a:pt x="72224" y="278079"/>
                  </a:lnTo>
                  <a:lnTo>
                    <a:pt x="26949" y="278079"/>
                  </a:lnTo>
                  <a:lnTo>
                    <a:pt x="26949" y="65582"/>
                  </a:lnTo>
                  <a:lnTo>
                    <a:pt x="183921" y="126377"/>
                  </a:lnTo>
                  <a:lnTo>
                    <a:pt x="187553" y="124777"/>
                  </a:lnTo>
                  <a:lnTo>
                    <a:pt x="190055" y="118313"/>
                  </a:lnTo>
                  <a:lnTo>
                    <a:pt x="188455" y="114681"/>
                  </a:lnTo>
                  <a:lnTo>
                    <a:pt x="67551" y="67843"/>
                  </a:lnTo>
                  <a:lnTo>
                    <a:pt x="67551" y="65582"/>
                  </a:lnTo>
                  <a:lnTo>
                    <a:pt x="67551" y="62979"/>
                  </a:lnTo>
                  <a:lnTo>
                    <a:pt x="67551" y="19431"/>
                  </a:lnTo>
                  <a:lnTo>
                    <a:pt x="64744" y="16624"/>
                  </a:lnTo>
                  <a:lnTo>
                    <a:pt x="57810" y="16624"/>
                  </a:lnTo>
                  <a:lnTo>
                    <a:pt x="55003" y="19431"/>
                  </a:lnTo>
                  <a:lnTo>
                    <a:pt x="55003" y="62979"/>
                  </a:lnTo>
                  <a:lnTo>
                    <a:pt x="22948" y="50571"/>
                  </a:lnTo>
                  <a:lnTo>
                    <a:pt x="21031" y="49809"/>
                  </a:lnTo>
                  <a:lnTo>
                    <a:pt x="18846" y="50076"/>
                  </a:lnTo>
                  <a:lnTo>
                    <a:pt x="15430" y="52400"/>
                  </a:lnTo>
                  <a:lnTo>
                    <a:pt x="14478" y="54216"/>
                  </a:lnTo>
                  <a:lnTo>
                    <a:pt x="14414" y="278079"/>
                  </a:lnTo>
                  <a:lnTo>
                    <a:pt x="2806" y="278079"/>
                  </a:lnTo>
                  <a:lnTo>
                    <a:pt x="0" y="280885"/>
                  </a:lnTo>
                  <a:lnTo>
                    <a:pt x="0" y="287820"/>
                  </a:lnTo>
                  <a:lnTo>
                    <a:pt x="2806" y="290614"/>
                  </a:lnTo>
                  <a:lnTo>
                    <a:pt x="425399" y="290614"/>
                  </a:lnTo>
                  <a:lnTo>
                    <a:pt x="428218" y="287820"/>
                  </a:lnTo>
                  <a:lnTo>
                    <a:pt x="428218" y="280885"/>
                  </a:lnTo>
                  <a:close/>
                </a:path>
              </a:pathLst>
            </a:custGeom>
            <a:solidFill>
              <a:srgbClr val="1A806E"/>
            </a:solidFill>
          </p:spPr>
          <p:txBody>
            <a:bodyPr wrap="square" lIns="0" tIns="0" rIns="0" bIns="0" rtlCol="0"/>
            <a:lstStyle/>
            <a:p>
              <a:endParaRPr/>
            </a:p>
          </p:txBody>
        </p:sp>
        <p:pic>
          <p:nvPicPr>
            <p:cNvPr id="36" name="object 36"/>
            <p:cNvPicPr/>
            <p:nvPr/>
          </p:nvPicPr>
          <p:blipFill>
            <a:blip r:embed="rId8" cstate="print"/>
            <a:stretch>
              <a:fillRect/>
            </a:stretch>
          </p:blipFill>
          <p:spPr>
            <a:xfrm>
              <a:off x="5960833" y="4034320"/>
              <a:ext cx="144779" cy="103124"/>
            </a:xfrm>
            <a:prstGeom prst="rect">
              <a:avLst/>
            </a:prstGeom>
          </p:spPr>
        </p:pic>
      </p:grpSp>
      <p:sp>
        <p:nvSpPr>
          <p:cNvPr id="37" name="object 37"/>
          <p:cNvSpPr txBox="1"/>
          <p:nvPr/>
        </p:nvSpPr>
        <p:spPr>
          <a:xfrm>
            <a:off x="6504355" y="4894046"/>
            <a:ext cx="1956189"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Special equipment</a:t>
            </a:r>
            <a:endParaRPr sz="2000">
              <a:latin typeface="PF Din Text Cond Pro Medium" panose="02000500000000020004" pitchFamily="2" charset="0"/>
              <a:cs typeface="Tahoma"/>
            </a:endParaRPr>
          </a:p>
        </p:txBody>
      </p:sp>
      <p:grpSp>
        <p:nvGrpSpPr>
          <p:cNvPr id="38" name="object 38"/>
          <p:cNvGrpSpPr/>
          <p:nvPr/>
        </p:nvGrpSpPr>
        <p:grpSpPr>
          <a:xfrm>
            <a:off x="5807798" y="4742065"/>
            <a:ext cx="653415" cy="667385"/>
            <a:chOff x="5807798" y="4742065"/>
            <a:chExt cx="653415" cy="667385"/>
          </a:xfrm>
        </p:grpSpPr>
        <p:sp>
          <p:nvSpPr>
            <p:cNvPr id="39" name="object 39"/>
            <p:cNvSpPr/>
            <p:nvPr/>
          </p:nvSpPr>
          <p:spPr>
            <a:xfrm>
              <a:off x="5807798" y="4742065"/>
              <a:ext cx="653415" cy="667385"/>
            </a:xfrm>
            <a:custGeom>
              <a:avLst/>
              <a:gdLst/>
              <a:ahLst/>
              <a:cxnLst/>
              <a:rect l="l" t="t" r="r" b="b"/>
              <a:pathLst>
                <a:path w="653414" h="667385">
                  <a:moveTo>
                    <a:pt x="653186" y="0"/>
                  </a:moveTo>
                  <a:lnTo>
                    <a:pt x="384911" y="0"/>
                  </a:lnTo>
                  <a:lnTo>
                    <a:pt x="0" y="667029"/>
                  </a:lnTo>
                  <a:lnTo>
                    <a:pt x="268274" y="667029"/>
                  </a:lnTo>
                  <a:lnTo>
                    <a:pt x="653186" y="0"/>
                  </a:lnTo>
                  <a:close/>
                </a:path>
              </a:pathLst>
            </a:custGeom>
            <a:solidFill>
              <a:srgbClr val="F2F2F0"/>
            </a:solidFill>
          </p:spPr>
          <p:txBody>
            <a:bodyPr wrap="square" lIns="0" tIns="0" rIns="0" bIns="0" rtlCol="0"/>
            <a:lstStyle/>
            <a:p>
              <a:endParaRPr/>
            </a:p>
          </p:txBody>
        </p:sp>
        <p:sp>
          <p:nvSpPr>
            <p:cNvPr id="40" name="object 40"/>
            <p:cNvSpPr/>
            <p:nvPr/>
          </p:nvSpPr>
          <p:spPr>
            <a:xfrm>
              <a:off x="5943613" y="4825440"/>
              <a:ext cx="398145" cy="398145"/>
            </a:xfrm>
            <a:custGeom>
              <a:avLst/>
              <a:gdLst/>
              <a:ahLst/>
              <a:cxnLst/>
              <a:rect l="l" t="t" r="r" b="b"/>
              <a:pathLst>
                <a:path w="398145" h="398145">
                  <a:moveTo>
                    <a:pt x="397573" y="275729"/>
                  </a:moveTo>
                  <a:lnTo>
                    <a:pt x="395046" y="263271"/>
                  </a:lnTo>
                  <a:lnTo>
                    <a:pt x="390474" y="256489"/>
                  </a:lnTo>
                  <a:lnTo>
                    <a:pt x="388162" y="253072"/>
                  </a:lnTo>
                  <a:lnTo>
                    <a:pt x="384733" y="250761"/>
                  </a:lnTo>
                  <a:lnTo>
                    <a:pt x="384733" y="275729"/>
                  </a:lnTo>
                  <a:lnTo>
                    <a:pt x="384733" y="327037"/>
                  </a:lnTo>
                  <a:lnTo>
                    <a:pt x="383209" y="334518"/>
                  </a:lnTo>
                  <a:lnTo>
                    <a:pt x="379095" y="340639"/>
                  </a:lnTo>
                  <a:lnTo>
                    <a:pt x="372973" y="344766"/>
                  </a:lnTo>
                  <a:lnTo>
                    <a:pt x="365493" y="346278"/>
                  </a:lnTo>
                  <a:lnTo>
                    <a:pt x="359092" y="346278"/>
                  </a:lnTo>
                  <a:lnTo>
                    <a:pt x="359092" y="359092"/>
                  </a:lnTo>
                  <a:lnTo>
                    <a:pt x="359092" y="384746"/>
                  </a:lnTo>
                  <a:lnTo>
                    <a:pt x="179552" y="384746"/>
                  </a:lnTo>
                  <a:lnTo>
                    <a:pt x="179552" y="359092"/>
                  </a:lnTo>
                  <a:lnTo>
                    <a:pt x="359092" y="359092"/>
                  </a:lnTo>
                  <a:lnTo>
                    <a:pt x="359092" y="346278"/>
                  </a:lnTo>
                  <a:lnTo>
                    <a:pt x="282143" y="346278"/>
                  </a:lnTo>
                  <a:lnTo>
                    <a:pt x="282143" y="333451"/>
                  </a:lnTo>
                  <a:lnTo>
                    <a:pt x="282143" y="320624"/>
                  </a:lnTo>
                  <a:lnTo>
                    <a:pt x="282143" y="256489"/>
                  </a:lnTo>
                  <a:lnTo>
                    <a:pt x="365493" y="256489"/>
                  </a:lnTo>
                  <a:lnTo>
                    <a:pt x="372973" y="258013"/>
                  </a:lnTo>
                  <a:lnTo>
                    <a:pt x="379095" y="262140"/>
                  </a:lnTo>
                  <a:lnTo>
                    <a:pt x="383209" y="268262"/>
                  </a:lnTo>
                  <a:lnTo>
                    <a:pt x="384733" y="275729"/>
                  </a:lnTo>
                  <a:lnTo>
                    <a:pt x="384733" y="250761"/>
                  </a:lnTo>
                  <a:lnTo>
                    <a:pt x="383984" y="250253"/>
                  </a:lnTo>
                  <a:lnTo>
                    <a:pt x="377964" y="246202"/>
                  </a:lnTo>
                  <a:lnTo>
                    <a:pt x="365493" y="243674"/>
                  </a:lnTo>
                  <a:lnTo>
                    <a:pt x="359079" y="243674"/>
                  </a:lnTo>
                  <a:lnTo>
                    <a:pt x="359079" y="153898"/>
                  </a:lnTo>
                  <a:lnTo>
                    <a:pt x="359079" y="141071"/>
                  </a:lnTo>
                  <a:lnTo>
                    <a:pt x="346265" y="141071"/>
                  </a:lnTo>
                  <a:lnTo>
                    <a:pt x="346265" y="153898"/>
                  </a:lnTo>
                  <a:lnTo>
                    <a:pt x="346265" y="243662"/>
                  </a:lnTo>
                  <a:lnTo>
                    <a:pt x="333438" y="243662"/>
                  </a:lnTo>
                  <a:lnTo>
                    <a:pt x="333438" y="153898"/>
                  </a:lnTo>
                  <a:lnTo>
                    <a:pt x="346265" y="153898"/>
                  </a:lnTo>
                  <a:lnTo>
                    <a:pt x="346265" y="141071"/>
                  </a:lnTo>
                  <a:lnTo>
                    <a:pt x="320611" y="141071"/>
                  </a:lnTo>
                  <a:lnTo>
                    <a:pt x="320611" y="243674"/>
                  </a:lnTo>
                  <a:lnTo>
                    <a:pt x="294970" y="243674"/>
                  </a:lnTo>
                  <a:lnTo>
                    <a:pt x="294970" y="218020"/>
                  </a:lnTo>
                  <a:lnTo>
                    <a:pt x="294970" y="216090"/>
                  </a:lnTo>
                  <a:lnTo>
                    <a:pt x="289585" y="209029"/>
                  </a:lnTo>
                  <a:lnTo>
                    <a:pt x="282143" y="206375"/>
                  </a:lnTo>
                  <a:lnTo>
                    <a:pt x="282143" y="220903"/>
                  </a:lnTo>
                  <a:lnTo>
                    <a:pt x="282143" y="243674"/>
                  </a:lnTo>
                  <a:lnTo>
                    <a:pt x="269316" y="243674"/>
                  </a:lnTo>
                  <a:lnTo>
                    <a:pt x="269316" y="256489"/>
                  </a:lnTo>
                  <a:lnTo>
                    <a:pt x="269316" y="269316"/>
                  </a:lnTo>
                  <a:lnTo>
                    <a:pt x="269316" y="346278"/>
                  </a:lnTo>
                  <a:lnTo>
                    <a:pt x="230847" y="346278"/>
                  </a:lnTo>
                  <a:lnTo>
                    <a:pt x="230847" y="333451"/>
                  </a:lnTo>
                  <a:lnTo>
                    <a:pt x="269316" y="333451"/>
                  </a:lnTo>
                  <a:lnTo>
                    <a:pt x="269316" y="320624"/>
                  </a:lnTo>
                  <a:lnTo>
                    <a:pt x="230847" y="320624"/>
                  </a:lnTo>
                  <a:lnTo>
                    <a:pt x="230847" y="307797"/>
                  </a:lnTo>
                  <a:lnTo>
                    <a:pt x="269316" y="307797"/>
                  </a:lnTo>
                  <a:lnTo>
                    <a:pt x="269316" y="294970"/>
                  </a:lnTo>
                  <a:lnTo>
                    <a:pt x="230847" y="294970"/>
                  </a:lnTo>
                  <a:lnTo>
                    <a:pt x="230847" y="282143"/>
                  </a:lnTo>
                  <a:lnTo>
                    <a:pt x="269316" y="282143"/>
                  </a:lnTo>
                  <a:lnTo>
                    <a:pt x="269316" y="269316"/>
                  </a:lnTo>
                  <a:lnTo>
                    <a:pt x="230847" y="269316"/>
                  </a:lnTo>
                  <a:lnTo>
                    <a:pt x="230847" y="256489"/>
                  </a:lnTo>
                  <a:lnTo>
                    <a:pt x="269316" y="256489"/>
                  </a:lnTo>
                  <a:lnTo>
                    <a:pt x="269316" y="243674"/>
                  </a:lnTo>
                  <a:lnTo>
                    <a:pt x="218020" y="243674"/>
                  </a:lnTo>
                  <a:lnTo>
                    <a:pt x="218020" y="256489"/>
                  </a:lnTo>
                  <a:lnTo>
                    <a:pt x="218020" y="346278"/>
                  </a:lnTo>
                  <a:lnTo>
                    <a:pt x="173075" y="346265"/>
                  </a:lnTo>
                  <a:lnTo>
                    <a:pt x="166725" y="344995"/>
                  </a:lnTo>
                  <a:lnTo>
                    <a:pt x="166725" y="358444"/>
                  </a:lnTo>
                  <a:lnTo>
                    <a:pt x="166725" y="384746"/>
                  </a:lnTo>
                  <a:lnTo>
                    <a:pt x="153898" y="384746"/>
                  </a:lnTo>
                  <a:lnTo>
                    <a:pt x="153898" y="352513"/>
                  </a:lnTo>
                  <a:lnTo>
                    <a:pt x="157632" y="355346"/>
                  </a:lnTo>
                  <a:lnTo>
                    <a:pt x="161950" y="357466"/>
                  </a:lnTo>
                  <a:lnTo>
                    <a:pt x="166725" y="358444"/>
                  </a:lnTo>
                  <a:lnTo>
                    <a:pt x="166725" y="344995"/>
                  </a:lnTo>
                  <a:lnTo>
                    <a:pt x="165646" y="344766"/>
                  </a:lnTo>
                  <a:lnTo>
                    <a:pt x="159537" y="340639"/>
                  </a:lnTo>
                  <a:lnTo>
                    <a:pt x="155409" y="334518"/>
                  </a:lnTo>
                  <a:lnTo>
                    <a:pt x="153898" y="327037"/>
                  </a:lnTo>
                  <a:lnTo>
                    <a:pt x="153898" y="275729"/>
                  </a:lnTo>
                  <a:lnTo>
                    <a:pt x="155409" y="268262"/>
                  </a:lnTo>
                  <a:lnTo>
                    <a:pt x="159537" y="262140"/>
                  </a:lnTo>
                  <a:lnTo>
                    <a:pt x="165646" y="258013"/>
                  </a:lnTo>
                  <a:lnTo>
                    <a:pt x="173139" y="256489"/>
                  </a:lnTo>
                  <a:lnTo>
                    <a:pt x="218020" y="256489"/>
                  </a:lnTo>
                  <a:lnTo>
                    <a:pt x="218020" y="243674"/>
                  </a:lnTo>
                  <a:lnTo>
                    <a:pt x="218020" y="220903"/>
                  </a:lnTo>
                  <a:lnTo>
                    <a:pt x="220903" y="218020"/>
                  </a:lnTo>
                  <a:lnTo>
                    <a:pt x="279260" y="218020"/>
                  </a:lnTo>
                  <a:lnTo>
                    <a:pt x="282143" y="220903"/>
                  </a:lnTo>
                  <a:lnTo>
                    <a:pt x="282143" y="206375"/>
                  </a:lnTo>
                  <a:lnTo>
                    <a:pt x="282143" y="166725"/>
                  </a:lnTo>
                  <a:lnTo>
                    <a:pt x="307784" y="166725"/>
                  </a:lnTo>
                  <a:lnTo>
                    <a:pt x="307784" y="153898"/>
                  </a:lnTo>
                  <a:lnTo>
                    <a:pt x="307784" y="141071"/>
                  </a:lnTo>
                  <a:lnTo>
                    <a:pt x="307784" y="128257"/>
                  </a:lnTo>
                  <a:lnTo>
                    <a:pt x="294970" y="128257"/>
                  </a:lnTo>
                  <a:lnTo>
                    <a:pt x="294970" y="141071"/>
                  </a:lnTo>
                  <a:lnTo>
                    <a:pt x="294970" y="153898"/>
                  </a:lnTo>
                  <a:lnTo>
                    <a:pt x="269316" y="153898"/>
                  </a:lnTo>
                  <a:lnTo>
                    <a:pt x="269316" y="166725"/>
                  </a:lnTo>
                  <a:lnTo>
                    <a:pt x="269316" y="205193"/>
                  </a:lnTo>
                  <a:lnTo>
                    <a:pt x="224434" y="205193"/>
                  </a:lnTo>
                  <a:lnTo>
                    <a:pt x="216954" y="206717"/>
                  </a:lnTo>
                  <a:lnTo>
                    <a:pt x="210832" y="210845"/>
                  </a:lnTo>
                  <a:lnTo>
                    <a:pt x="206705" y="216966"/>
                  </a:lnTo>
                  <a:lnTo>
                    <a:pt x="205193" y="224434"/>
                  </a:lnTo>
                  <a:lnTo>
                    <a:pt x="205193" y="243674"/>
                  </a:lnTo>
                  <a:lnTo>
                    <a:pt x="192379" y="243674"/>
                  </a:lnTo>
                  <a:lnTo>
                    <a:pt x="192379" y="166725"/>
                  </a:lnTo>
                  <a:lnTo>
                    <a:pt x="269316" y="166725"/>
                  </a:lnTo>
                  <a:lnTo>
                    <a:pt x="269316" y="153898"/>
                  </a:lnTo>
                  <a:lnTo>
                    <a:pt x="179552" y="153898"/>
                  </a:lnTo>
                  <a:lnTo>
                    <a:pt x="179552" y="166725"/>
                  </a:lnTo>
                  <a:lnTo>
                    <a:pt x="179552" y="243674"/>
                  </a:lnTo>
                  <a:lnTo>
                    <a:pt x="165887" y="243674"/>
                  </a:lnTo>
                  <a:lnTo>
                    <a:pt x="159232" y="246202"/>
                  </a:lnTo>
                  <a:lnTo>
                    <a:pt x="153898" y="250253"/>
                  </a:lnTo>
                  <a:lnTo>
                    <a:pt x="153898" y="166725"/>
                  </a:lnTo>
                  <a:lnTo>
                    <a:pt x="179552" y="166725"/>
                  </a:lnTo>
                  <a:lnTo>
                    <a:pt x="179552" y="153898"/>
                  </a:lnTo>
                  <a:lnTo>
                    <a:pt x="141058" y="153898"/>
                  </a:lnTo>
                  <a:lnTo>
                    <a:pt x="141058" y="166725"/>
                  </a:lnTo>
                  <a:lnTo>
                    <a:pt x="141058" y="384746"/>
                  </a:lnTo>
                  <a:lnTo>
                    <a:pt x="102590" y="384746"/>
                  </a:lnTo>
                  <a:lnTo>
                    <a:pt x="102590" y="371919"/>
                  </a:lnTo>
                  <a:lnTo>
                    <a:pt x="102590" y="359092"/>
                  </a:lnTo>
                  <a:lnTo>
                    <a:pt x="102590" y="166725"/>
                  </a:lnTo>
                  <a:lnTo>
                    <a:pt x="141058" y="166725"/>
                  </a:lnTo>
                  <a:lnTo>
                    <a:pt x="141058" y="153898"/>
                  </a:lnTo>
                  <a:lnTo>
                    <a:pt x="89776" y="153898"/>
                  </a:lnTo>
                  <a:lnTo>
                    <a:pt x="89776" y="371919"/>
                  </a:lnTo>
                  <a:lnTo>
                    <a:pt x="89776" y="384746"/>
                  </a:lnTo>
                  <a:lnTo>
                    <a:pt x="64122" y="384746"/>
                  </a:lnTo>
                  <a:lnTo>
                    <a:pt x="64122" y="371919"/>
                  </a:lnTo>
                  <a:lnTo>
                    <a:pt x="89776" y="371919"/>
                  </a:lnTo>
                  <a:lnTo>
                    <a:pt x="89776" y="153898"/>
                  </a:lnTo>
                  <a:lnTo>
                    <a:pt x="89763" y="166725"/>
                  </a:lnTo>
                  <a:lnTo>
                    <a:pt x="89763" y="179552"/>
                  </a:lnTo>
                  <a:lnTo>
                    <a:pt x="89763" y="359092"/>
                  </a:lnTo>
                  <a:lnTo>
                    <a:pt x="64109" y="359092"/>
                  </a:lnTo>
                  <a:lnTo>
                    <a:pt x="64109" y="346265"/>
                  </a:lnTo>
                  <a:lnTo>
                    <a:pt x="89763" y="346265"/>
                  </a:lnTo>
                  <a:lnTo>
                    <a:pt x="89763" y="333451"/>
                  </a:lnTo>
                  <a:lnTo>
                    <a:pt x="64109" y="333451"/>
                  </a:lnTo>
                  <a:lnTo>
                    <a:pt x="64109" y="320624"/>
                  </a:lnTo>
                  <a:lnTo>
                    <a:pt x="89763" y="320624"/>
                  </a:lnTo>
                  <a:lnTo>
                    <a:pt x="89763" y="307797"/>
                  </a:lnTo>
                  <a:lnTo>
                    <a:pt x="64109" y="307797"/>
                  </a:lnTo>
                  <a:lnTo>
                    <a:pt x="64109" y="294957"/>
                  </a:lnTo>
                  <a:lnTo>
                    <a:pt x="89763" y="294957"/>
                  </a:lnTo>
                  <a:lnTo>
                    <a:pt x="89763" y="282143"/>
                  </a:lnTo>
                  <a:lnTo>
                    <a:pt x="64109" y="282143"/>
                  </a:lnTo>
                  <a:lnTo>
                    <a:pt x="64109" y="269316"/>
                  </a:lnTo>
                  <a:lnTo>
                    <a:pt x="89763" y="269316"/>
                  </a:lnTo>
                  <a:lnTo>
                    <a:pt x="89763" y="256489"/>
                  </a:lnTo>
                  <a:lnTo>
                    <a:pt x="64109" y="256489"/>
                  </a:lnTo>
                  <a:lnTo>
                    <a:pt x="64109" y="243662"/>
                  </a:lnTo>
                  <a:lnTo>
                    <a:pt x="89763" y="243662"/>
                  </a:lnTo>
                  <a:lnTo>
                    <a:pt x="89763" y="230847"/>
                  </a:lnTo>
                  <a:lnTo>
                    <a:pt x="64109" y="230847"/>
                  </a:lnTo>
                  <a:lnTo>
                    <a:pt x="64109" y="218020"/>
                  </a:lnTo>
                  <a:lnTo>
                    <a:pt x="89763" y="218020"/>
                  </a:lnTo>
                  <a:lnTo>
                    <a:pt x="89763" y="205193"/>
                  </a:lnTo>
                  <a:lnTo>
                    <a:pt x="64109" y="205193"/>
                  </a:lnTo>
                  <a:lnTo>
                    <a:pt x="64109" y="192366"/>
                  </a:lnTo>
                  <a:lnTo>
                    <a:pt x="89763" y="192366"/>
                  </a:lnTo>
                  <a:lnTo>
                    <a:pt x="89763" y="179552"/>
                  </a:lnTo>
                  <a:lnTo>
                    <a:pt x="64109" y="179552"/>
                  </a:lnTo>
                  <a:lnTo>
                    <a:pt x="64109" y="166725"/>
                  </a:lnTo>
                  <a:lnTo>
                    <a:pt x="89763" y="166725"/>
                  </a:lnTo>
                  <a:lnTo>
                    <a:pt x="89763" y="153898"/>
                  </a:lnTo>
                  <a:lnTo>
                    <a:pt x="51295" y="153898"/>
                  </a:lnTo>
                  <a:lnTo>
                    <a:pt x="51295" y="166725"/>
                  </a:lnTo>
                  <a:lnTo>
                    <a:pt x="51295" y="384746"/>
                  </a:lnTo>
                  <a:lnTo>
                    <a:pt x="38468" y="384746"/>
                  </a:lnTo>
                  <a:lnTo>
                    <a:pt x="38468" y="166725"/>
                  </a:lnTo>
                  <a:lnTo>
                    <a:pt x="51295" y="166725"/>
                  </a:lnTo>
                  <a:lnTo>
                    <a:pt x="51295" y="153898"/>
                  </a:lnTo>
                  <a:lnTo>
                    <a:pt x="12827" y="153898"/>
                  </a:lnTo>
                  <a:lnTo>
                    <a:pt x="12827" y="141071"/>
                  </a:lnTo>
                  <a:lnTo>
                    <a:pt x="294970" y="141071"/>
                  </a:lnTo>
                  <a:lnTo>
                    <a:pt x="294970" y="128257"/>
                  </a:lnTo>
                  <a:lnTo>
                    <a:pt x="282143" y="128257"/>
                  </a:lnTo>
                  <a:lnTo>
                    <a:pt x="282143" y="76962"/>
                  </a:lnTo>
                  <a:lnTo>
                    <a:pt x="294970" y="76962"/>
                  </a:lnTo>
                  <a:lnTo>
                    <a:pt x="294970" y="64135"/>
                  </a:lnTo>
                  <a:lnTo>
                    <a:pt x="294970" y="51295"/>
                  </a:lnTo>
                  <a:lnTo>
                    <a:pt x="294970" y="38468"/>
                  </a:lnTo>
                  <a:lnTo>
                    <a:pt x="282143" y="38468"/>
                  </a:lnTo>
                  <a:lnTo>
                    <a:pt x="282143" y="51295"/>
                  </a:lnTo>
                  <a:lnTo>
                    <a:pt x="282143" y="64135"/>
                  </a:lnTo>
                  <a:lnTo>
                    <a:pt x="269328" y="64135"/>
                  </a:lnTo>
                  <a:lnTo>
                    <a:pt x="269328" y="76962"/>
                  </a:lnTo>
                  <a:lnTo>
                    <a:pt x="269328" y="128257"/>
                  </a:lnTo>
                  <a:lnTo>
                    <a:pt x="192379" y="128257"/>
                  </a:lnTo>
                  <a:lnTo>
                    <a:pt x="192379" y="76962"/>
                  </a:lnTo>
                  <a:lnTo>
                    <a:pt x="269328" y="76962"/>
                  </a:lnTo>
                  <a:lnTo>
                    <a:pt x="269328" y="64135"/>
                  </a:lnTo>
                  <a:lnTo>
                    <a:pt x="179552" y="64135"/>
                  </a:lnTo>
                  <a:lnTo>
                    <a:pt x="179552" y="51295"/>
                  </a:lnTo>
                  <a:lnTo>
                    <a:pt x="282143" y="51295"/>
                  </a:lnTo>
                  <a:lnTo>
                    <a:pt x="282143" y="38468"/>
                  </a:lnTo>
                  <a:lnTo>
                    <a:pt x="262902" y="38468"/>
                  </a:lnTo>
                  <a:lnTo>
                    <a:pt x="262902" y="12827"/>
                  </a:lnTo>
                  <a:lnTo>
                    <a:pt x="250075" y="12827"/>
                  </a:lnTo>
                  <a:lnTo>
                    <a:pt x="250075" y="38468"/>
                  </a:lnTo>
                  <a:lnTo>
                    <a:pt x="237261" y="38468"/>
                  </a:lnTo>
                  <a:lnTo>
                    <a:pt x="237261" y="0"/>
                  </a:lnTo>
                  <a:lnTo>
                    <a:pt x="224434" y="0"/>
                  </a:lnTo>
                  <a:lnTo>
                    <a:pt x="224434" y="38468"/>
                  </a:lnTo>
                  <a:lnTo>
                    <a:pt x="211607" y="38468"/>
                  </a:lnTo>
                  <a:lnTo>
                    <a:pt x="211607" y="25654"/>
                  </a:lnTo>
                  <a:lnTo>
                    <a:pt x="198780" y="25654"/>
                  </a:lnTo>
                  <a:lnTo>
                    <a:pt x="198780" y="38468"/>
                  </a:lnTo>
                  <a:lnTo>
                    <a:pt x="166725" y="38468"/>
                  </a:lnTo>
                  <a:lnTo>
                    <a:pt x="166725" y="76962"/>
                  </a:lnTo>
                  <a:lnTo>
                    <a:pt x="179552" y="76962"/>
                  </a:lnTo>
                  <a:lnTo>
                    <a:pt x="179552" y="128257"/>
                  </a:lnTo>
                  <a:lnTo>
                    <a:pt x="141058" y="128257"/>
                  </a:lnTo>
                  <a:lnTo>
                    <a:pt x="141058" y="89776"/>
                  </a:lnTo>
                  <a:lnTo>
                    <a:pt x="153898" y="89776"/>
                  </a:lnTo>
                  <a:lnTo>
                    <a:pt x="153898" y="76962"/>
                  </a:lnTo>
                  <a:lnTo>
                    <a:pt x="153898" y="64135"/>
                  </a:lnTo>
                  <a:lnTo>
                    <a:pt x="153898" y="51295"/>
                  </a:lnTo>
                  <a:lnTo>
                    <a:pt x="141058" y="51295"/>
                  </a:lnTo>
                  <a:lnTo>
                    <a:pt x="141058" y="64135"/>
                  </a:lnTo>
                  <a:lnTo>
                    <a:pt x="141058" y="76962"/>
                  </a:lnTo>
                  <a:lnTo>
                    <a:pt x="128244" y="76962"/>
                  </a:lnTo>
                  <a:lnTo>
                    <a:pt x="128244" y="89776"/>
                  </a:lnTo>
                  <a:lnTo>
                    <a:pt x="128244" y="128244"/>
                  </a:lnTo>
                  <a:lnTo>
                    <a:pt x="51295" y="128244"/>
                  </a:lnTo>
                  <a:lnTo>
                    <a:pt x="51295" y="89776"/>
                  </a:lnTo>
                  <a:lnTo>
                    <a:pt x="128244" y="89776"/>
                  </a:lnTo>
                  <a:lnTo>
                    <a:pt x="128244" y="76962"/>
                  </a:lnTo>
                  <a:lnTo>
                    <a:pt x="38468" y="76962"/>
                  </a:lnTo>
                  <a:lnTo>
                    <a:pt x="38468" y="64135"/>
                  </a:lnTo>
                  <a:lnTo>
                    <a:pt x="141058" y="64135"/>
                  </a:lnTo>
                  <a:lnTo>
                    <a:pt x="141058" y="51295"/>
                  </a:lnTo>
                  <a:lnTo>
                    <a:pt x="121831" y="51295"/>
                  </a:lnTo>
                  <a:lnTo>
                    <a:pt x="121831" y="25654"/>
                  </a:lnTo>
                  <a:lnTo>
                    <a:pt x="109004" y="25654"/>
                  </a:lnTo>
                  <a:lnTo>
                    <a:pt x="109004" y="51295"/>
                  </a:lnTo>
                  <a:lnTo>
                    <a:pt x="96177" y="51295"/>
                  </a:lnTo>
                  <a:lnTo>
                    <a:pt x="96177" y="12827"/>
                  </a:lnTo>
                  <a:lnTo>
                    <a:pt x="83362" y="12827"/>
                  </a:lnTo>
                  <a:lnTo>
                    <a:pt x="83362" y="51295"/>
                  </a:lnTo>
                  <a:lnTo>
                    <a:pt x="70535" y="51295"/>
                  </a:lnTo>
                  <a:lnTo>
                    <a:pt x="70535" y="38468"/>
                  </a:lnTo>
                  <a:lnTo>
                    <a:pt x="57708" y="38468"/>
                  </a:lnTo>
                  <a:lnTo>
                    <a:pt x="57708" y="51295"/>
                  </a:lnTo>
                  <a:lnTo>
                    <a:pt x="25654" y="51295"/>
                  </a:lnTo>
                  <a:lnTo>
                    <a:pt x="25654" y="89776"/>
                  </a:lnTo>
                  <a:lnTo>
                    <a:pt x="38468" y="89776"/>
                  </a:lnTo>
                  <a:lnTo>
                    <a:pt x="38468" y="128257"/>
                  </a:lnTo>
                  <a:lnTo>
                    <a:pt x="0" y="128257"/>
                  </a:lnTo>
                  <a:lnTo>
                    <a:pt x="0" y="166725"/>
                  </a:lnTo>
                  <a:lnTo>
                    <a:pt x="25654" y="166725"/>
                  </a:lnTo>
                  <a:lnTo>
                    <a:pt x="25654" y="384746"/>
                  </a:lnTo>
                  <a:lnTo>
                    <a:pt x="0" y="384746"/>
                  </a:lnTo>
                  <a:lnTo>
                    <a:pt x="0" y="397573"/>
                  </a:lnTo>
                  <a:lnTo>
                    <a:pt x="397573" y="397573"/>
                  </a:lnTo>
                  <a:lnTo>
                    <a:pt x="397573" y="384746"/>
                  </a:lnTo>
                  <a:lnTo>
                    <a:pt x="371906" y="384746"/>
                  </a:lnTo>
                  <a:lnTo>
                    <a:pt x="371906" y="359092"/>
                  </a:lnTo>
                  <a:lnTo>
                    <a:pt x="371932" y="358444"/>
                  </a:lnTo>
                  <a:lnTo>
                    <a:pt x="382079" y="354469"/>
                  </a:lnTo>
                  <a:lnTo>
                    <a:pt x="384340" y="352513"/>
                  </a:lnTo>
                  <a:lnTo>
                    <a:pt x="390220" y="347433"/>
                  </a:lnTo>
                  <a:lnTo>
                    <a:pt x="390880" y="346278"/>
                  </a:lnTo>
                  <a:lnTo>
                    <a:pt x="395617" y="338061"/>
                  </a:lnTo>
                  <a:lnTo>
                    <a:pt x="397573" y="327037"/>
                  </a:lnTo>
                  <a:lnTo>
                    <a:pt x="397573" y="275729"/>
                  </a:lnTo>
                  <a:close/>
                </a:path>
                <a:path w="398145" h="398145">
                  <a:moveTo>
                    <a:pt x="397573" y="96202"/>
                  </a:moveTo>
                  <a:lnTo>
                    <a:pt x="396049" y="88722"/>
                  </a:lnTo>
                  <a:lnTo>
                    <a:pt x="391922" y="82600"/>
                  </a:lnTo>
                  <a:lnTo>
                    <a:pt x="385800" y="78486"/>
                  </a:lnTo>
                  <a:lnTo>
                    <a:pt x="378320" y="76962"/>
                  </a:lnTo>
                  <a:lnTo>
                    <a:pt x="307784" y="76962"/>
                  </a:lnTo>
                  <a:lnTo>
                    <a:pt x="307784" y="89789"/>
                  </a:lnTo>
                  <a:lnTo>
                    <a:pt x="381850" y="89789"/>
                  </a:lnTo>
                  <a:lnTo>
                    <a:pt x="384733" y="92659"/>
                  </a:lnTo>
                  <a:lnTo>
                    <a:pt x="384733" y="96202"/>
                  </a:lnTo>
                  <a:lnTo>
                    <a:pt x="384733" y="99733"/>
                  </a:lnTo>
                  <a:lnTo>
                    <a:pt x="381850" y="102616"/>
                  </a:lnTo>
                  <a:lnTo>
                    <a:pt x="352679" y="102616"/>
                  </a:lnTo>
                  <a:lnTo>
                    <a:pt x="345198" y="104140"/>
                  </a:lnTo>
                  <a:lnTo>
                    <a:pt x="339077" y="108267"/>
                  </a:lnTo>
                  <a:lnTo>
                    <a:pt x="334949" y="114388"/>
                  </a:lnTo>
                  <a:lnTo>
                    <a:pt x="333438" y="121856"/>
                  </a:lnTo>
                  <a:lnTo>
                    <a:pt x="333438" y="128257"/>
                  </a:lnTo>
                  <a:lnTo>
                    <a:pt x="346265" y="128257"/>
                  </a:lnTo>
                  <a:lnTo>
                    <a:pt x="346265" y="118300"/>
                  </a:lnTo>
                  <a:lnTo>
                    <a:pt x="349135" y="115443"/>
                  </a:lnTo>
                  <a:lnTo>
                    <a:pt x="378320" y="115443"/>
                  </a:lnTo>
                  <a:lnTo>
                    <a:pt x="385800" y="113931"/>
                  </a:lnTo>
                  <a:lnTo>
                    <a:pt x="391922" y="109804"/>
                  </a:lnTo>
                  <a:lnTo>
                    <a:pt x="396049" y="103682"/>
                  </a:lnTo>
                  <a:lnTo>
                    <a:pt x="397573" y="96202"/>
                  </a:lnTo>
                  <a:close/>
                </a:path>
              </a:pathLst>
            </a:custGeom>
            <a:solidFill>
              <a:srgbClr val="1A806E"/>
            </a:solidFill>
          </p:spPr>
          <p:txBody>
            <a:bodyPr wrap="square" lIns="0" tIns="0" rIns="0" bIns="0" rtlCol="0"/>
            <a:lstStyle/>
            <a:p>
              <a:endParaRPr/>
            </a:p>
          </p:txBody>
        </p:sp>
      </p:grpSp>
      <p:sp>
        <p:nvSpPr>
          <p:cNvPr id="41" name="object 41"/>
          <p:cNvSpPr txBox="1"/>
          <p:nvPr/>
        </p:nvSpPr>
        <p:spPr>
          <a:xfrm>
            <a:off x="6504355" y="5939853"/>
            <a:ext cx="2394174"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Medium" panose="02000500000000020004" pitchFamily="2" charset="0"/>
                <a:cs typeface="Tahoma"/>
              </a:rPr>
              <a:t>Creation of pilot plants</a:t>
            </a:r>
            <a:endParaRPr sz="2000">
              <a:latin typeface="PF Din Text Cond Pro Medium" panose="02000500000000020004" pitchFamily="2" charset="0"/>
              <a:cs typeface="Tahoma"/>
            </a:endParaRPr>
          </a:p>
        </p:txBody>
      </p:sp>
      <p:grpSp>
        <p:nvGrpSpPr>
          <p:cNvPr id="42" name="object 42"/>
          <p:cNvGrpSpPr/>
          <p:nvPr/>
        </p:nvGrpSpPr>
        <p:grpSpPr>
          <a:xfrm>
            <a:off x="5807798" y="5749797"/>
            <a:ext cx="653415" cy="667385"/>
            <a:chOff x="5807798" y="5749797"/>
            <a:chExt cx="653415" cy="667385"/>
          </a:xfrm>
        </p:grpSpPr>
        <p:sp>
          <p:nvSpPr>
            <p:cNvPr id="43" name="object 43"/>
            <p:cNvSpPr/>
            <p:nvPr/>
          </p:nvSpPr>
          <p:spPr>
            <a:xfrm>
              <a:off x="5807798" y="5749797"/>
              <a:ext cx="653415" cy="667385"/>
            </a:xfrm>
            <a:custGeom>
              <a:avLst/>
              <a:gdLst/>
              <a:ahLst/>
              <a:cxnLst/>
              <a:rect l="l" t="t" r="r" b="b"/>
              <a:pathLst>
                <a:path w="653414"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44" name="object 44"/>
            <p:cNvSpPr/>
            <p:nvPr/>
          </p:nvSpPr>
          <p:spPr>
            <a:xfrm>
              <a:off x="5977280" y="6034138"/>
              <a:ext cx="43815" cy="81915"/>
            </a:xfrm>
            <a:custGeom>
              <a:avLst/>
              <a:gdLst/>
              <a:ahLst/>
              <a:cxnLst/>
              <a:rect l="l" t="t" r="r" b="b"/>
              <a:pathLst>
                <a:path w="43814" h="81914">
                  <a:moveTo>
                    <a:pt x="32880" y="68783"/>
                  </a:moveTo>
                  <a:lnTo>
                    <a:pt x="10566" y="68783"/>
                  </a:lnTo>
                  <a:lnTo>
                    <a:pt x="7645" y="71716"/>
                  </a:lnTo>
                  <a:lnTo>
                    <a:pt x="7645" y="78917"/>
                  </a:lnTo>
                  <a:lnTo>
                    <a:pt x="10566" y="81851"/>
                  </a:lnTo>
                  <a:lnTo>
                    <a:pt x="32880" y="81851"/>
                  </a:lnTo>
                  <a:lnTo>
                    <a:pt x="35801" y="78917"/>
                  </a:lnTo>
                  <a:lnTo>
                    <a:pt x="35801" y="71716"/>
                  </a:lnTo>
                  <a:lnTo>
                    <a:pt x="32880" y="68783"/>
                  </a:lnTo>
                  <a:close/>
                </a:path>
                <a:path w="43814" h="81914">
                  <a:moveTo>
                    <a:pt x="21729" y="0"/>
                  </a:moveTo>
                  <a:lnTo>
                    <a:pt x="13282" y="1711"/>
                  </a:lnTo>
                  <a:lnTo>
                    <a:pt x="6373" y="6373"/>
                  </a:lnTo>
                  <a:lnTo>
                    <a:pt x="1711" y="13282"/>
                  </a:lnTo>
                  <a:lnTo>
                    <a:pt x="0" y="21729"/>
                  </a:lnTo>
                  <a:lnTo>
                    <a:pt x="1135" y="28675"/>
                  </a:lnTo>
                  <a:lnTo>
                    <a:pt x="4294" y="34693"/>
                  </a:lnTo>
                  <a:lnTo>
                    <a:pt x="9102" y="39410"/>
                  </a:lnTo>
                  <a:lnTo>
                    <a:pt x="15189" y="42456"/>
                  </a:lnTo>
                  <a:lnTo>
                    <a:pt x="15189" y="68783"/>
                  </a:lnTo>
                  <a:lnTo>
                    <a:pt x="28257" y="68783"/>
                  </a:lnTo>
                  <a:lnTo>
                    <a:pt x="28257" y="42456"/>
                  </a:lnTo>
                  <a:lnTo>
                    <a:pt x="34343" y="39410"/>
                  </a:lnTo>
                  <a:lnTo>
                    <a:pt x="39152" y="34693"/>
                  </a:lnTo>
                  <a:lnTo>
                    <a:pt x="41404" y="30403"/>
                  </a:lnTo>
                  <a:lnTo>
                    <a:pt x="16941" y="30403"/>
                  </a:lnTo>
                  <a:lnTo>
                    <a:pt x="13055" y="26504"/>
                  </a:lnTo>
                  <a:lnTo>
                    <a:pt x="13055" y="16954"/>
                  </a:lnTo>
                  <a:lnTo>
                    <a:pt x="16941" y="13080"/>
                  </a:lnTo>
                  <a:lnTo>
                    <a:pt x="41602" y="13080"/>
                  </a:lnTo>
                  <a:lnTo>
                    <a:pt x="37079" y="6373"/>
                  </a:lnTo>
                  <a:lnTo>
                    <a:pt x="30175" y="1711"/>
                  </a:lnTo>
                  <a:lnTo>
                    <a:pt x="21729" y="0"/>
                  </a:lnTo>
                  <a:close/>
                </a:path>
                <a:path w="43814" h="81914">
                  <a:moveTo>
                    <a:pt x="41602" y="13080"/>
                  </a:moveTo>
                  <a:lnTo>
                    <a:pt x="26504" y="13080"/>
                  </a:lnTo>
                  <a:lnTo>
                    <a:pt x="30391" y="16954"/>
                  </a:lnTo>
                  <a:lnTo>
                    <a:pt x="30391" y="26504"/>
                  </a:lnTo>
                  <a:lnTo>
                    <a:pt x="26504" y="30403"/>
                  </a:lnTo>
                  <a:lnTo>
                    <a:pt x="41404" y="30403"/>
                  </a:lnTo>
                  <a:lnTo>
                    <a:pt x="42311" y="28675"/>
                  </a:lnTo>
                  <a:lnTo>
                    <a:pt x="43446" y="21729"/>
                  </a:lnTo>
                  <a:lnTo>
                    <a:pt x="41737" y="13282"/>
                  </a:lnTo>
                  <a:lnTo>
                    <a:pt x="41602" y="13080"/>
                  </a:lnTo>
                  <a:close/>
                </a:path>
              </a:pathLst>
            </a:custGeom>
            <a:solidFill>
              <a:srgbClr val="1A806E"/>
            </a:solidFill>
          </p:spPr>
          <p:txBody>
            <a:bodyPr wrap="square" lIns="0" tIns="0" rIns="0" bIns="0" rtlCol="0"/>
            <a:lstStyle/>
            <a:p>
              <a:endParaRPr/>
            </a:p>
          </p:txBody>
        </p:sp>
        <p:pic>
          <p:nvPicPr>
            <p:cNvPr id="45" name="object 45"/>
            <p:cNvPicPr/>
            <p:nvPr/>
          </p:nvPicPr>
          <p:blipFill>
            <a:blip r:embed="rId9" cstate="print"/>
            <a:stretch>
              <a:fillRect/>
            </a:stretch>
          </p:blipFill>
          <p:spPr>
            <a:xfrm>
              <a:off x="6181356" y="6055880"/>
              <a:ext cx="143763" cy="63969"/>
            </a:xfrm>
            <a:prstGeom prst="rect">
              <a:avLst/>
            </a:prstGeom>
          </p:spPr>
        </p:pic>
        <p:sp>
          <p:nvSpPr>
            <p:cNvPr id="46" name="object 46"/>
            <p:cNvSpPr/>
            <p:nvPr/>
          </p:nvSpPr>
          <p:spPr>
            <a:xfrm>
              <a:off x="5926734" y="5888938"/>
              <a:ext cx="446405" cy="318135"/>
            </a:xfrm>
            <a:custGeom>
              <a:avLst/>
              <a:gdLst/>
              <a:ahLst/>
              <a:cxnLst/>
              <a:rect l="l" t="t" r="r" b="b"/>
              <a:pathLst>
                <a:path w="446404" h="318135">
                  <a:moveTo>
                    <a:pt x="93637" y="80911"/>
                  </a:moveTo>
                  <a:lnTo>
                    <a:pt x="90703" y="77990"/>
                  </a:lnTo>
                  <a:lnTo>
                    <a:pt x="87096" y="77990"/>
                  </a:lnTo>
                  <a:lnTo>
                    <a:pt x="53835" y="77990"/>
                  </a:lnTo>
                  <a:lnTo>
                    <a:pt x="50901" y="80911"/>
                  </a:lnTo>
                  <a:lnTo>
                    <a:pt x="50901" y="88138"/>
                  </a:lnTo>
                  <a:lnTo>
                    <a:pt x="53835" y="91046"/>
                  </a:lnTo>
                  <a:lnTo>
                    <a:pt x="90703" y="91046"/>
                  </a:lnTo>
                  <a:lnTo>
                    <a:pt x="93637" y="88138"/>
                  </a:lnTo>
                  <a:lnTo>
                    <a:pt x="93637" y="80911"/>
                  </a:lnTo>
                  <a:close/>
                </a:path>
                <a:path w="446404" h="318135">
                  <a:moveTo>
                    <a:pt x="93637" y="57086"/>
                  </a:moveTo>
                  <a:lnTo>
                    <a:pt x="90703" y="54178"/>
                  </a:lnTo>
                  <a:lnTo>
                    <a:pt x="87096" y="54178"/>
                  </a:lnTo>
                  <a:lnTo>
                    <a:pt x="53835" y="54178"/>
                  </a:lnTo>
                  <a:lnTo>
                    <a:pt x="50901" y="57086"/>
                  </a:lnTo>
                  <a:lnTo>
                    <a:pt x="50901" y="64312"/>
                  </a:lnTo>
                  <a:lnTo>
                    <a:pt x="53835" y="67233"/>
                  </a:lnTo>
                  <a:lnTo>
                    <a:pt x="90703" y="67233"/>
                  </a:lnTo>
                  <a:lnTo>
                    <a:pt x="93637" y="64312"/>
                  </a:lnTo>
                  <a:lnTo>
                    <a:pt x="93637" y="57086"/>
                  </a:lnTo>
                  <a:close/>
                </a:path>
                <a:path w="446404" h="318135">
                  <a:moveTo>
                    <a:pt x="93637" y="33274"/>
                  </a:moveTo>
                  <a:lnTo>
                    <a:pt x="90703" y="30353"/>
                  </a:lnTo>
                  <a:lnTo>
                    <a:pt x="87096" y="30353"/>
                  </a:lnTo>
                  <a:lnTo>
                    <a:pt x="53835" y="30353"/>
                  </a:lnTo>
                  <a:lnTo>
                    <a:pt x="50901" y="33274"/>
                  </a:lnTo>
                  <a:lnTo>
                    <a:pt x="50901" y="40500"/>
                  </a:lnTo>
                  <a:lnTo>
                    <a:pt x="53835" y="43421"/>
                  </a:lnTo>
                  <a:lnTo>
                    <a:pt x="90703" y="43421"/>
                  </a:lnTo>
                  <a:lnTo>
                    <a:pt x="93637" y="40500"/>
                  </a:lnTo>
                  <a:lnTo>
                    <a:pt x="93637" y="33274"/>
                  </a:lnTo>
                  <a:close/>
                </a:path>
                <a:path w="446404" h="318135">
                  <a:moveTo>
                    <a:pt x="173634" y="223405"/>
                  </a:moveTo>
                  <a:lnTo>
                    <a:pt x="170713" y="220484"/>
                  </a:lnTo>
                  <a:lnTo>
                    <a:pt x="167106" y="220484"/>
                  </a:lnTo>
                  <a:lnTo>
                    <a:pt x="158394" y="220484"/>
                  </a:lnTo>
                  <a:lnTo>
                    <a:pt x="155473" y="223405"/>
                  </a:lnTo>
                  <a:lnTo>
                    <a:pt x="155473" y="230632"/>
                  </a:lnTo>
                  <a:lnTo>
                    <a:pt x="158394" y="233553"/>
                  </a:lnTo>
                  <a:lnTo>
                    <a:pt x="170713" y="233553"/>
                  </a:lnTo>
                  <a:lnTo>
                    <a:pt x="173634" y="230632"/>
                  </a:lnTo>
                  <a:lnTo>
                    <a:pt x="173634" y="223405"/>
                  </a:lnTo>
                  <a:close/>
                </a:path>
                <a:path w="446404" h="318135">
                  <a:moveTo>
                    <a:pt x="173634" y="199275"/>
                  </a:moveTo>
                  <a:lnTo>
                    <a:pt x="170713" y="196367"/>
                  </a:lnTo>
                  <a:lnTo>
                    <a:pt x="167106" y="196367"/>
                  </a:lnTo>
                  <a:lnTo>
                    <a:pt x="158394" y="196367"/>
                  </a:lnTo>
                  <a:lnTo>
                    <a:pt x="155473" y="199275"/>
                  </a:lnTo>
                  <a:lnTo>
                    <a:pt x="155473" y="206502"/>
                  </a:lnTo>
                  <a:lnTo>
                    <a:pt x="158394" y="209423"/>
                  </a:lnTo>
                  <a:lnTo>
                    <a:pt x="170713" y="209423"/>
                  </a:lnTo>
                  <a:lnTo>
                    <a:pt x="173634" y="206502"/>
                  </a:lnTo>
                  <a:lnTo>
                    <a:pt x="173634" y="199275"/>
                  </a:lnTo>
                  <a:close/>
                </a:path>
                <a:path w="446404" h="318135">
                  <a:moveTo>
                    <a:pt x="173634" y="175171"/>
                  </a:moveTo>
                  <a:lnTo>
                    <a:pt x="170713" y="172250"/>
                  </a:lnTo>
                  <a:lnTo>
                    <a:pt x="167106" y="172250"/>
                  </a:lnTo>
                  <a:lnTo>
                    <a:pt x="158394" y="172250"/>
                  </a:lnTo>
                  <a:lnTo>
                    <a:pt x="155473" y="175171"/>
                  </a:lnTo>
                  <a:lnTo>
                    <a:pt x="155473" y="182384"/>
                  </a:lnTo>
                  <a:lnTo>
                    <a:pt x="158394" y="185305"/>
                  </a:lnTo>
                  <a:lnTo>
                    <a:pt x="170713" y="185305"/>
                  </a:lnTo>
                  <a:lnTo>
                    <a:pt x="173634" y="182384"/>
                  </a:lnTo>
                  <a:lnTo>
                    <a:pt x="173634" y="175171"/>
                  </a:lnTo>
                  <a:close/>
                </a:path>
                <a:path w="446404" h="318135">
                  <a:moveTo>
                    <a:pt x="199123" y="223405"/>
                  </a:moveTo>
                  <a:lnTo>
                    <a:pt x="196189" y="220484"/>
                  </a:lnTo>
                  <a:lnTo>
                    <a:pt x="192582" y="220484"/>
                  </a:lnTo>
                  <a:lnTo>
                    <a:pt x="183870" y="220484"/>
                  </a:lnTo>
                  <a:lnTo>
                    <a:pt x="180962" y="223405"/>
                  </a:lnTo>
                  <a:lnTo>
                    <a:pt x="180962" y="230632"/>
                  </a:lnTo>
                  <a:lnTo>
                    <a:pt x="183870" y="233553"/>
                  </a:lnTo>
                  <a:lnTo>
                    <a:pt x="196189" y="233553"/>
                  </a:lnTo>
                  <a:lnTo>
                    <a:pt x="199123" y="230632"/>
                  </a:lnTo>
                  <a:lnTo>
                    <a:pt x="199123" y="223405"/>
                  </a:lnTo>
                  <a:close/>
                </a:path>
                <a:path w="446404" h="318135">
                  <a:moveTo>
                    <a:pt x="199123" y="199275"/>
                  </a:moveTo>
                  <a:lnTo>
                    <a:pt x="196189" y="196367"/>
                  </a:lnTo>
                  <a:lnTo>
                    <a:pt x="192582" y="196367"/>
                  </a:lnTo>
                  <a:lnTo>
                    <a:pt x="183870" y="196367"/>
                  </a:lnTo>
                  <a:lnTo>
                    <a:pt x="180962" y="199275"/>
                  </a:lnTo>
                  <a:lnTo>
                    <a:pt x="180962" y="206502"/>
                  </a:lnTo>
                  <a:lnTo>
                    <a:pt x="183870" y="209423"/>
                  </a:lnTo>
                  <a:lnTo>
                    <a:pt x="196189" y="209423"/>
                  </a:lnTo>
                  <a:lnTo>
                    <a:pt x="199123" y="206502"/>
                  </a:lnTo>
                  <a:lnTo>
                    <a:pt x="199123" y="199275"/>
                  </a:lnTo>
                  <a:close/>
                </a:path>
                <a:path w="446404" h="318135">
                  <a:moveTo>
                    <a:pt x="199123" y="175171"/>
                  </a:moveTo>
                  <a:lnTo>
                    <a:pt x="196189" y="172250"/>
                  </a:lnTo>
                  <a:lnTo>
                    <a:pt x="192582" y="172250"/>
                  </a:lnTo>
                  <a:lnTo>
                    <a:pt x="183870" y="172250"/>
                  </a:lnTo>
                  <a:lnTo>
                    <a:pt x="180962" y="175171"/>
                  </a:lnTo>
                  <a:lnTo>
                    <a:pt x="180962" y="182384"/>
                  </a:lnTo>
                  <a:lnTo>
                    <a:pt x="183870" y="185305"/>
                  </a:lnTo>
                  <a:lnTo>
                    <a:pt x="196189" y="185305"/>
                  </a:lnTo>
                  <a:lnTo>
                    <a:pt x="199123" y="182384"/>
                  </a:lnTo>
                  <a:lnTo>
                    <a:pt x="199123" y="175171"/>
                  </a:lnTo>
                  <a:close/>
                </a:path>
                <a:path w="446404" h="318135">
                  <a:moveTo>
                    <a:pt x="224624" y="223405"/>
                  </a:moveTo>
                  <a:lnTo>
                    <a:pt x="221691" y="220484"/>
                  </a:lnTo>
                  <a:lnTo>
                    <a:pt x="218084" y="220484"/>
                  </a:lnTo>
                  <a:lnTo>
                    <a:pt x="209372" y="220484"/>
                  </a:lnTo>
                  <a:lnTo>
                    <a:pt x="206451" y="223405"/>
                  </a:lnTo>
                  <a:lnTo>
                    <a:pt x="206451" y="230632"/>
                  </a:lnTo>
                  <a:lnTo>
                    <a:pt x="209372" y="233553"/>
                  </a:lnTo>
                  <a:lnTo>
                    <a:pt x="221691" y="233553"/>
                  </a:lnTo>
                  <a:lnTo>
                    <a:pt x="224624" y="230632"/>
                  </a:lnTo>
                  <a:lnTo>
                    <a:pt x="224624" y="223405"/>
                  </a:lnTo>
                  <a:close/>
                </a:path>
                <a:path w="446404" h="318135">
                  <a:moveTo>
                    <a:pt x="224624" y="199275"/>
                  </a:moveTo>
                  <a:lnTo>
                    <a:pt x="221691" y="196367"/>
                  </a:lnTo>
                  <a:lnTo>
                    <a:pt x="218084" y="196367"/>
                  </a:lnTo>
                  <a:lnTo>
                    <a:pt x="209372" y="196367"/>
                  </a:lnTo>
                  <a:lnTo>
                    <a:pt x="206451" y="199275"/>
                  </a:lnTo>
                  <a:lnTo>
                    <a:pt x="206451" y="206502"/>
                  </a:lnTo>
                  <a:lnTo>
                    <a:pt x="209372" y="209423"/>
                  </a:lnTo>
                  <a:lnTo>
                    <a:pt x="221691" y="209423"/>
                  </a:lnTo>
                  <a:lnTo>
                    <a:pt x="224624" y="206502"/>
                  </a:lnTo>
                  <a:lnTo>
                    <a:pt x="224624" y="199275"/>
                  </a:lnTo>
                  <a:close/>
                </a:path>
                <a:path w="446404" h="318135">
                  <a:moveTo>
                    <a:pt x="224624" y="175171"/>
                  </a:moveTo>
                  <a:lnTo>
                    <a:pt x="221691" y="172250"/>
                  </a:lnTo>
                  <a:lnTo>
                    <a:pt x="218084" y="172250"/>
                  </a:lnTo>
                  <a:lnTo>
                    <a:pt x="209372" y="172250"/>
                  </a:lnTo>
                  <a:lnTo>
                    <a:pt x="206451" y="175171"/>
                  </a:lnTo>
                  <a:lnTo>
                    <a:pt x="206451" y="182384"/>
                  </a:lnTo>
                  <a:lnTo>
                    <a:pt x="209372" y="185305"/>
                  </a:lnTo>
                  <a:lnTo>
                    <a:pt x="221691" y="185305"/>
                  </a:lnTo>
                  <a:lnTo>
                    <a:pt x="224624" y="182384"/>
                  </a:lnTo>
                  <a:lnTo>
                    <a:pt x="224624" y="175171"/>
                  </a:lnTo>
                  <a:close/>
                </a:path>
                <a:path w="446404" h="318135">
                  <a:moveTo>
                    <a:pt x="445935" y="260756"/>
                  </a:moveTo>
                  <a:lnTo>
                    <a:pt x="426262" y="241084"/>
                  </a:lnTo>
                  <a:lnTo>
                    <a:pt x="422275" y="241084"/>
                  </a:lnTo>
                  <a:lnTo>
                    <a:pt x="422275" y="172085"/>
                  </a:lnTo>
                  <a:lnTo>
                    <a:pt x="419354" y="169164"/>
                  </a:lnTo>
                  <a:lnTo>
                    <a:pt x="412140" y="169164"/>
                  </a:lnTo>
                  <a:lnTo>
                    <a:pt x="409206" y="172085"/>
                  </a:lnTo>
                  <a:lnTo>
                    <a:pt x="409206" y="241084"/>
                  </a:lnTo>
                  <a:lnTo>
                    <a:pt x="243954" y="241084"/>
                  </a:lnTo>
                  <a:lnTo>
                    <a:pt x="243954" y="164719"/>
                  </a:lnTo>
                  <a:lnTo>
                    <a:pt x="243954" y="155994"/>
                  </a:lnTo>
                  <a:lnTo>
                    <a:pt x="239623" y="151650"/>
                  </a:lnTo>
                  <a:lnTo>
                    <a:pt x="230898" y="151650"/>
                  </a:lnTo>
                  <a:lnTo>
                    <a:pt x="230898" y="164719"/>
                  </a:lnTo>
                  <a:lnTo>
                    <a:pt x="230898" y="241084"/>
                  </a:lnTo>
                  <a:lnTo>
                    <a:pt x="149186" y="241084"/>
                  </a:lnTo>
                  <a:lnTo>
                    <a:pt x="149186" y="164719"/>
                  </a:lnTo>
                  <a:lnTo>
                    <a:pt x="230898" y="164719"/>
                  </a:lnTo>
                  <a:lnTo>
                    <a:pt x="230898" y="151650"/>
                  </a:lnTo>
                  <a:lnTo>
                    <a:pt x="140462" y="151650"/>
                  </a:lnTo>
                  <a:lnTo>
                    <a:pt x="136131" y="155994"/>
                  </a:lnTo>
                  <a:lnTo>
                    <a:pt x="136131" y="241084"/>
                  </a:lnTo>
                  <a:lnTo>
                    <a:pt x="120878" y="241084"/>
                  </a:lnTo>
                  <a:lnTo>
                    <a:pt x="120878" y="129984"/>
                  </a:lnTo>
                  <a:lnTo>
                    <a:pt x="409219" y="129984"/>
                  </a:lnTo>
                  <a:lnTo>
                    <a:pt x="409219" y="153187"/>
                  </a:lnTo>
                  <a:lnTo>
                    <a:pt x="412140" y="156108"/>
                  </a:lnTo>
                  <a:lnTo>
                    <a:pt x="419354" y="156108"/>
                  </a:lnTo>
                  <a:lnTo>
                    <a:pt x="422275" y="153187"/>
                  </a:lnTo>
                  <a:lnTo>
                    <a:pt x="422275" y="129984"/>
                  </a:lnTo>
                  <a:lnTo>
                    <a:pt x="422275" y="122161"/>
                  </a:lnTo>
                  <a:lnTo>
                    <a:pt x="417029" y="116916"/>
                  </a:lnTo>
                  <a:lnTo>
                    <a:pt x="407898" y="116916"/>
                  </a:lnTo>
                  <a:lnTo>
                    <a:pt x="405117" y="108242"/>
                  </a:lnTo>
                  <a:lnTo>
                    <a:pt x="404901" y="107962"/>
                  </a:lnTo>
                  <a:lnTo>
                    <a:pt x="399592" y="101257"/>
                  </a:lnTo>
                  <a:lnTo>
                    <a:pt x="394627" y="98221"/>
                  </a:lnTo>
                  <a:lnTo>
                    <a:pt x="394627" y="116916"/>
                  </a:lnTo>
                  <a:lnTo>
                    <a:pt x="120878" y="116916"/>
                  </a:lnTo>
                  <a:lnTo>
                    <a:pt x="120878" y="107962"/>
                  </a:lnTo>
                  <a:lnTo>
                    <a:pt x="388467" y="107962"/>
                  </a:lnTo>
                  <a:lnTo>
                    <a:pt x="393192" y="111747"/>
                  </a:lnTo>
                  <a:lnTo>
                    <a:pt x="394627" y="116916"/>
                  </a:lnTo>
                  <a:lnTo>
                    <a:pt x="394627" y="98221"/>
                  </a:lnTo>
                  <a:lnTo>
                    <a:pt x="391960" y="96583"/>
                  </a:lnTo>
                  <a:lnTo>
                    <a:pt x="382866" y="94881"/>
                  </a:lnTo>
                  <a:lnTo>
                    <a:pt x="370611" y="94881"/>
                  </a:lnTo>
                  <a:lnTo>
                    <a:pt x="370611" y="58813"/>
                  </a:lnTo>
                  <a:lnTo>
                    <a:pt x="370611" y="48666"/>
                  </a:lnTo>
                  <a:lnTo>
                    <a:pt x="367690" y="45745"/>
                  </a:lnTo>
                  <a:lnTo>
                    <a:pt x="357555" y="45745"/>
                  </a:lnTo>
                  <a:lnTo>
                    <a:pt x="357555" y="58813"/>
                  </a:lnTo>
                  <a:lnTo>
                    <a:pt x="357555" y="94881"/>
                  </a:lnTo>
                  <a:lnTo>
                    <a:pt x="298411" y="94881"/>
                  </a:lnTo>
                  <a:lnTo>
                    <a:pt x="298411" y="58813"/>
                  </a:lnTo>
                  <a:lnTo>
                    <a:pt x="321449" y="58813"/>
                  </a:lnTo>
                  <a:lnTo>
                    <a:pt x="321449" y="67792"/>
                  </a:lnTo>
                  <a:lnTo>
                    <a:pt x="324370" y="70726"/>
                  </a:lnTo>
                  <a:lnTo>
                    <a:pt x="331597" y="70726"/>
                  </a:lnTo>
                  <a:lnTo>
                    <a:pt x="334505" y="67792"/>
                  </a:lnTo>
                  <a:lnTo>
                    <a:pt x="334505" y="58813"/>
                  </a:lnTo>
                  <a:lnTo>
                    <a:pt x="357555" y="58813"/>
                  </a:lnTo>
                  <a:lnTo>
                    <a:pt x="357555" y="45745"/>
                  </a:lnTo>
                  <a:lnTo>
                    <a:pt x="288290" y="45745"/>
                  </a:lnTo>
                  <a:lnTo>
                    <a:pt x="285356" y="48666"/>
                  </a:lnTo>
                  <a:lnTo>
                    <a:pt x="285356" y="94881"/>
                  </a:lnTo>
                  <a:lnTo>
                    <a:pt x="268033" y="94881"/>
                  </a:lnTo>
                  <a:lnTo>
                    <a:pt x="268033" y="58813"/>
                  </a:lnTo>
                  <a:lnTo>
                    <a:pt x="268033" y="48666"/>
                  </a:lnTo>
                  <a:lnTo>
                    <a:pt x="265099" y="45745"/>
                  </a:lnTo>
                  <a:lnTo>
                    <a:pt x="254977" y="45745"/>
                  </a:lnTo>
                  <a:lnTo>
                    <a:pt x="254977" y="58813"/>
                  </a:lnTo>
                  <a:lnTo>
                    <a:pt x="254977" y="94881"/>
                  </a:lnTo>
                  <a:lnTo>
                    <a:pt x="195834" y="94881"/>
                  </a:lnTo>
                  <a:lnTo>
                    <a:pt x="195834" y="58813"/>
                  </a:lnTo>
                  <a:lnTo>
                    <a:pt x="218871" y="58813"/>
                  </a:lnTo>
                  <a:lnTo>
                    <a:pt x="218871" y="67792"/>
                  </a:lnTo>
                  <a:lnTo>
                    <a:pt x="221792" y="70726"/>
                  </a:lnTo>
                  <a:lnTo>
                    <a:pt x="229019" y="70726"/>
                  </a:lnTo>
                  <a:lnTo>
                    <a:pt x="231940" y="67792"/>
                  </a:lnTo>
                  <a:lnTo>
                    <a:pt x="231940" y="58813"/>
                  </a:lnTo>
                  <a:lnTo>
                    <a:pt x="254977" y="58813"/>
                  </a:lnTo>
                  <a:lnTo>
                    <a:pt x="254977" y="45745"/>
                  </a:lnTo>
                  <a:lnTo>
                    <a:pt x="185699" y="45745"/>
                  </a:lnTo>
                  <a:lnTo>
                    <a:pt x="182778" y="48666"/>
                  </a:lnTo>
                  <a:lnTo>
                    <a:pt x="182778" y="94881"/>
                  </a:lnTo>
                  <a:lnTo>
                    <a:pt x="165455" y="94881"/>
                  </a:lnTo>
                  <a:lnTo>
                    <a:pt x="165455" y="58813"/>
                  </a:lnTo>
                  <a:lnTo>
                    <a:pt x="165455" y="48666"/>
                  </a:lnTo>
                  <a:lnTo>
                    <a:pt x="162534" y="45745"/>
                  </a:lnTo>
                  <a:lnTo>
                    <a:pt x="152387" y="45745"/>
                  </a:lnTo>
                  <a:lnTo>
                    <a:pt x="152387" y="58813"/>
                  </a:lnTo>
                  <a:lnTo>
                    <a:pt x="152387" y="94881"/>
                  </a:lnTo>
                  <a:lnTo>
                    <a:pt x="120878" y="94881"/>
                  </a:lnTo>
                  <a:lnTo>
                    <a:pt x="120878" y="58813"/>
                  </a:lnTo>
                  <a:lnTo>
                    <a:pt x="152387" y="58813"/>
                  </a:lnTo>
                  <a:lnTo>
                    <a:pt x="152387" y="45745"/>
                  </a:lnTo>
                  <a:lnTo>
                    <a:pt x="120878" y="45745"/>
                  </a:lnTo>
                  <a:lnTo>
                    <a:pt x="120878" y="6019"/>
                  </a:lnTo>
                  <a:lnTo>
                    <a:pt x="114858" y="0"/>
                  </a:lnTo>
                  <a:lnTo>
                    <a:pt x="74168" y="0"/>
                  </a:lnTo>
                  <a:lnTo>
                    <a:pt x="71247" y="2921"/>
                  </a:lnTo>
                  <a:lnTo>
                    <a:pt x="71247" y="10134"/>
                  </a:lnTo>
                  <a:lnTo>
                    <a:pt x="74168" y="13068"/>
                  </a:lnTo>
                  <a:lnTo>
                    <a:pt x="107657" y="13068"/>
                  </a:lnTo>
                  <a:lnTo>
                    <a:pt x="107823" y="13233"/>
                  </a:lnTo>
                  <a:lnTo>
                    <a:pt x="107823" y="116916"/>
                  </a:lnTo>
                  <a:lnTo>
                    <a:pt x="107823" y="129984"/>
                  </a:lnTo>
                  <a:lnTo>
                    <a:pt x="107823" y="241084"/>
                  </a:lnTo>
                  <a:lnTo>
                    <a:pt x="36715" y="241084"/>
                  </a:lnTo>
                  <a:lnTo>
                    <a:pt x="36715" y="129984"/>
                  </a:lnTo>
                  <a:lnTo>
                    <a:pt x="107823" y="129984"/>
                  </a:lnTo>
                  <a:lnTo>
                    <a:pt x="107823" y="116916"/>
                  </a:lnTo>
                  <a:lnTo>
                    <a:pt x="36715" y="116916"/>
                  </a:lnTo>
                  <a:lnTo>
                    <a:pt x="36715" y="13233"/>
                  </a:lnTo>
                  <a:lnTo>
                    <a:pt x="36880" y="13068"/>
                  </a:lnTo>
                  <a:lnTo>
                    <a:pt x="55270" y="13068"/>
                  </a:lnTo>
                  <a:lnTo>
                    <a:pt x="58191" y="10134"/>
                  </a:lnTo>
                  <a:lnTo>
                    <a:pt x="58191" y="2921"/>
                  </a:lnTo>
                  <a:lnTo>
                    <a:pt x="55270" y="0"/>
                  </a:lnTo>
                  <a:lnTo>
                    <a:pt x="29667" y="0"/>
                  </a:lnTo>
                  <a:lnTo>
                    <a:pt x="23660" y="6019"/>
                  </a:lnTo>
                  <a:lnTo>
                    <a:pt x="23660" y="241084"/>
                  </a:lnTo>
                  <a:lnTo>
                    <a:pt x="19672" y="241084"/>
                  </a:lnTo>
                  <a:lnTo>
                    <a:pt x="12014" y="242633"/>
                  </a:lnTo>
                  <a:lnTo>
                    <a:pt x="5765" y="246849"/>
                  </a:lnTo>
                  <a:lnTo>
                    <a:pt x="1536" y="253111"/>
                  </a:lnTo>
                  <a:lnTo>
                    <a:pt x="0" y="260756"/>
                  </a:lnTo>
                  <a:lnTo>
                    <a:pt x="0" y="315125"/>
                  </a:lnTo>
                  <a:lnTo>
                    <a:pt x="2933" y="318046"/>
                  </a:lnTo>
                  <a:lnTo>
                    <a:pt x="233273" y="318046"/>
                  </a:lnTo>
                  <a:lnTo>
                    <a:pt x="236194" y="315125"/>
                  </a:lnTo>
                  <a:lnTo>
                    <a:pt x="236194" y="307911"/>
                  </a:lnTo>
                  <a:lnTo>
                    <a:pt x="233273" y="304977"/>
                  </a:lnTo>
                  <a:lnTo>
                    <a:pt x="13068" y="304977"/>
                  </a:lnTo>
                  <a:lnTo>
                    <a:pt x="13068" y="257111"/>
                  </a:lnTo>
                  <a:lnTo>
                    <a:pt x="16027" y="254139"/>
                  </a:lnTo>
                  <a:lnTo>
                    <a:pt x="429895" y="254139"/>
                  </a:lnTo>
                  <a:lnTo>
                    <a:pt x="432854" y="257111"/>
                  </a:lnTo>
                  <a:lnTo>
                    <a:pt x="432854" y="304977"/>
                  </a:lnTo>
                  <a:lnTo>
                    <a:pt x="252171" y="304977"/>
                  </a:lnTo>
                  <a:lnTo>
                    <a:pt x="249250" y="307911"/>
                  </a:lnTo>
                  <a:lnTo>
                    <a:pt x="249250" y="315125"/>
                  </a:lnTo>
                  <a:lnTo>
                    <a:pt x="252171" y="318046"/>
                  </a:lnTo>
                  <a:lnTo>
                    <a:pt x="443001" y="318046"/>
                  </a:lnTo>
                  <a:lnTo>
                    <a:pt x="445935" y="315125"/>
                  </a:lnTo>
                  <a:lnTo>
                    <a:pt x="445935" y="260756"/>
                  </a:lnTo>
                  <a:close/>
                </a:path>
              </a:pathLst>
            </a:custGeom>
            <a:solidFill>
              <a:srgbClr val="1A806E"/>
            </a:solidFill>
          </p:spPr>
          <p:txBody>
            <a:bodyPr wrap="square" lIns="0" tIns="0" rIns="0" bIns="0" rtlCol="0"/>
            <a:lstStyle/>
            <a:p>
              <a:endParaRPr/>
            </a:p>
          </p:txBody>
        </p:sp>
      </p:grpSp>
      <p:pic>
        <p:nvPicPr>
          <p:cNvPr id="47" name="object 47"/>
          <p:cNvPicPr/>
          <p:nvPr/>
        </p:nvPicPr>
        <p:blipFill>
          <a:blip r:embed="rId10" cstate="print"/>
          <a:stretch>
            <a:fillRect/>
          </a:stretch>
        </p:blipFill>
        <p:spPr>
          <a:xfrm>
            <a:off x="594782" y="5749791"/>
            <a:ext cx="658596" cy="672541"/>
          </a:xfrm>
          <a:prstGeom prst="rect">
            <a:avLst/>
          </a:prstGeom>
        </p:spPr>
      </p:pic>
      <p:pic>
        <p:nvPicPr>
          <p:cNvPr id="48" name="object 48"/>
          <p:cNvPicPr/>
          <p:nvPr/>
        </p:nvPicPr>
        <p:blipFill>
          <a:blip r:embed="rId11" cstate="print"/>
          <a:stretch>
            <a:fillRect/>
          </a:stretch>
        </p:blipFill>
        <p:spPr>
          <a:xfrm>
            <a:off x="7764660" y="450644"/>
            <a:ext cx="2296101" cy="5447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7297420" cy="1295400"/>
          </a:xfrm>
          <a:custGeom>
            <a:avLst/>
            <a:gdLst/>
            <a:ahLst/>
            <a:cxnLst/>
            <a:rect l="l" t="t" r="r" b="b"/>
            <a:pathLst>
              <a:path w="7297420" h="1295400">
                <a:moveTo>
                  <a:pt x="7297077" y="0"/>
                </a:moveTo>
                <a:lnTo>
                  <a:pt x="0" y="0"/>
                </a:lnTo>
                <a:lnTo>
                  <a:pt x="0" y="1295323"/>
                </a:lnTo>
                <a:lnTo>
                  <a:pt x="6534721" y="1292085"/>
                </a:lnTo>
                <a:lnTo>
                  <a:pt x="7297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15" y="316356"/>
            <a:ext cx="8429923"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panose="02000000000000000000" pitchFamily="2" charset="0"/>
              </a:rPr>
              <a:t>Biotechnology Department</a:t>
            </a:r>
          </a:p>
        </p:txBody>
      </p:sp>
      <p:sp>
        <p:nvSpPr>
          <p:cNvPr id="4" name="object 4"/>
          <p:cNvSpPr txBox="1"/>
          <p:nvPr/>
        </p:nvSpPr>
        <p:spPr>
          <a:xfrm>
            <a:off x="692063" y="1662900"/>
            <a:ext cx="9150437" cy="335989"/>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panose="02000000000000000000" pitchFamily="2" charset="0"/>
                <a:cs typeface="Tahoma"/>
              </a:rPr>
              <a:t>ZAVKOM-ENGINEERING supplies facilities of food and biotechnological industry.</a:t>
            </a:r>
          </a:p>
        </p:txBody>
      </p:sp>
      <p:sp>
        <p:nvSpPr>
          <p:cNvPr id="5" name="object 5"/>
          <p:cNvSpPr txBox="1"/>
          <p:nvPr/>
        </p:nvSpPr>
        <p:spPr>
          <a:xfrm>
            <a:off x="1395653" y="2908427"/>
            <a:ext cx="1588847"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Breweries</a:t>
            </a:r>
            <a:endParaRPr sz="2000">
              <a:latin typeface="PF Din Text Cond Pro" panose="02000000000000000000" pitchFamily="2" charset="0"/>
              <a:cs typeface="Tahoma"/>
            </a:endParaRPr>
          </a:p>
        </p:txBody>
      </p:sp>
      <p:grpSp>
        <p:nvGrpSpPr>
          <p:cNvPr id="6" name="object 6"/>
          <p:cNvGrpSpPr/>
          <p:nvPr/>
        </p:nvGrpSpPr>
        <p:grpSpPr>
          <a:xfrm>
            <a:off x="594781" y="2721114"/>
            <a:ext cx="653415" cy="667385"/>
            <a:chOff x="594781" y="2721114"/>
            <a:chExt cx="653415" cy="667385"/>
          </a:xfrm>
        </p:grpSpPr>
        <p:sp>
          <p:nvSpPr>
            <p:cNvPr id="7" name="object 7"/>
            <p:cNvSpPr/>
            <p:nvPr/>
          </p:nvSpPr>
          <p:spPr>
            <a:xfrm>
              <a:off x="594781" y="2721114"/>
              <a:ext cx="653415" cy="667385"/>
            </a:xfrm>
            <a:custGeom>
              <a:avLst/>
              <a:gdLst/>
              <a:ahLst/>
              <a:cxnLst/>
              <a:rect l="l" t="t" r="r" b="b"/>
              <a:pathLst>
                <a:path w="653415" h="667385">
                  <a:moveTo>
                    <a:pt x="653199" y="0"/>
                  </a:moveTo>
                  <a:lnTo>
                    <a:pt x="384924" y="0"/>
                  </a:lnTo>
                  <a:lnTo>
                    <a:pt x="0" y="667016"/>
                  </a:lnTo>
                  <a:lnTo>
                    <a:pt x="268274" y="667016"/>
                  </a:lnTo>
                  <a:lnTo>
                    <a:pt x="653199" y="0"/>
                  </a:lnTo>
                  <a:close/>
                </a:path>
              </a:pathLst>
            </a:custGeom>
            <a:solidFill>
              <a:srgbClr val="F2F2F0"/>
            </a:solidFill>
          </p:spPr>
          <p:txBody>
            <a:bodyPr wrap="square" lIns="0" tIns="0" rIns="0" bIns="0" rtlCol="0"/>
            <a:lstStyle/>
            <a:p>
              <a:endParaRPr/>
            </a:p>
          </p:txBody>
        </p:sp>
        <p:sp>
          <p:nvSpPr>
            <p:cNvPr id="8" name="object 8"/>
            <p:cNvSpPr/>
            <p:nvPr/>
          </p:nvSpPr>
          <p:spPr>
            <a:xfrm>
              <a:off x="1034199" y="3041878"/>
              <a:ext cx="127635" cy="123189"/>
            </a:xfrm>
            <a:custGeom>
              <a:avLst/>
              <a:gdLst/>
              <a:ahLst/>
              <a:cxnLst/>
              <a:rect l="l" t="t" r="r" b="b"/>
              <a:pathLst>
                <a:path w="127634" h="123189">
                  <a:moveTo>
                    <a:pt x="53797" y="26898"/>
                  </a:moveTo>
                  <a:lnTo>
                    <a:pt x="51689" y="16446"/>
                  </a:lnTo>
                  <a:lnTo>
                    <a:pt x="50901" y="15278"/>
                  </a:lnTo>
                  <a:lnTo>
                    <a:pt x="45910" y="7886"/>
                  </a:lnTo>
                  <a:lnTo>
                    <a:pt x="38531" y="2921"/>
                  </a:lnTo>
                  <a:lnTo>
                    <a:pt x="38531" y="20485"/>
                  </a:lnTo>
                  <a:lnTo>
                    <a:pt x="38531" y="33324"/>
                  </a:lnTo>
                  <a:lnTo>
                    <a:pt x="33312" y="38557"/>
                  </a:lnTo>
                  <a:lnTo>
                    <a:pt x="20485" y="38557"/>
                  </a:lnTo>
                  <a:lnTo>
                    <a:pt x="15278" y="33324"/>
                  </a:lnTo>
                  <a:lnTo>
                    <a:pt x="15278" y="20485"/>
                  </a:lnTo>
                  <a:lnTo>
                    <a:pt x="20485" y="15278"/>
                  </a:lnTo>
                  <a:lnTo>
                    <a:pt x="33312" y="15278"/>
                  </a:lnTo>
                  <a:lnTo>
                    <a:pt x="38531" y="20485"/>
                  </a:lnTo>
                  <a:lnTo>
                    <a:pt x="38531" y="2921"/>
                  </a:lnTo>
                  <a:lnTo>
                    <a:pt x="37363" y="2120"/>
                  </a:lnTo>
                  <a:lnTo>
                    <a:pt x="26898" y="0"/>
                  </a:lnTo>
                  <a:lnTo>
                    <a:pt x="16446" y="2120"/>
                  </a:lnTo>
                  <a:lnTo>
                    <a:pt x="7886" y="7886"/>
                  </a:lnTo>
                  <a:lnTo>
                    <a:pt x="2120" y="16446"/>
                  </a:lnTo>
                  <a:lnTo>
                    <a:pt x="0" y="26898"/>
                  </a:lnTo>
                  <a:lnTo>
                    <a:pt x="2120" y="37376"/>
                  </a:lnTo>
                  <a:lnTo>
                    <a:pt x="7886" y="45935"/>
                  </a:lnTo>
                  <a:lnTo>
                    <a:pt x="16446" y="51714"/>
                  </a:lnTo>
                  <a:lnTo>
                    <a:pt x="26898" y="53822"/>
                  </a:lnTo>
                  <a:lnTo>
                    <a:pt x="37363" y="51714"/>
                  </a:lnTo>
                  <a:lnTo>
                    <a:pt x="45910" y="45935"/>
                  </a:lnTo>
                  <a:lnTo>
                    <a:pt x="50888" y="38557"/>
                  </a:lnTo>
                  <a:lnTo>
                    <a:pt x="51689" y="37376"/>
                  </a:lnTo>
                  <a:lnTo>
                    <a:pt x="53797" y="26898"/>
                  </a:lnTo>
                  <a:close/>
                </a:path>
                <a:path w="127634" h="123189">
                  <a:moveTo>
                    <a:pt x="112331" y="111328"/>
                  </a:moveTo>
                  <a:lnTo>
                    <a:pt x="108902" y="107899"/>
                  </a:lnTo>
                  <a:lnTo>
                    <a:pt x="104686" y="107899"/>
                  </a:lnTo>
                  <a:lnTo>
                    <a:pt x="3416" y="107899"/>
                  </a:lnTo>
                  <a:lnTo>
                    <a:pt x="0" y="111328"/>
                  </a:lnTo>
                  <a:lnTo>
                    <a:pt x="0" y="119761"/>
                  </a:lnTo>
                  <a:lnTo>
                    <a:pt x="3416" y="123164"/>
                  </a:lnTo>
                  <a:lnTo>
                    <a:pt x="108902" y="123164"/>
                  </a:lnTo>
                  <a:lnTo>
                    <a:pt x="112331" y="119761"/>
                  </a:lnTo>
                  <a:lnTo>
                    <a:pt x="112331" y="111328"/>
                  </a:lnTo>
                  <a:close/>
                </a:path>
                <a:path w="127634" h="123189">
                  <a:moveTo>
                    <a:pt x="112331" y="80251"/>
                  </a:moveTo>
                  <a:lnTo>
                    <a:pt x="108902" y="76822"/>
                  </a:lnTo>
                  <a:lnTo>
                    <a:pt x="104686" y="76822"/>
                  </a:lnTo>
                  <a:lnTo>
                    <a:pt x="3416" y="76822"/>
                  </a:lnTo>
                  <a:lnTo>
                    <a:pt x="0" y="80251"/>
                  </a:lnTo>
                  <a:lnTo>
                    <a:pt x="0" y="88684"/>
                  </a:lnTo>
                  <a:lnTo>
                    <a:pt x="3416" y="92087"/>
                  </a:lnTo>
                  <a:lnTo>
                    <a:pt x="108902" y="92087"/>
                  </a:lnTo>
                  <a:lnTo>
                    <a:pt x="112331" y="88684"/>
                  </a:lnTo>
                  <a:lnTo>
                    <a:pt x="112331" y="80251"/>
                  </a:lnTo>
                  <a:close/>
                </a:path>
                <a:path w="127634" h="123189">
                  <a:moveTo>
                    <a:pt x="127203" y="26898"/>
                  </a:moveTo>
                  <a:lnTo>
                    <a:pt x="125082" y="16446"/>
                  </a:lnTo>
                  <a:lnTo>
                    <a:pt x="124294" y="15278"/>
                  </a:lnTo>
                  <a:lnTo>
                    <a:pt x="119316" y="7886"/>
                  </a:lnTo>
                  <a:lnTo>
                    <a:pt x="111925" y="2908"/>
                  </a:lnTo>
                  <a:lnTo>
                    <a:pt x="111925" y="20485"/>
                  </a:lnTo>
                  <a:lnTo>
                    <a:pt x="111925" y="33324"/>
                  </a:lnTo>
                  <a:lnTo>
                    <a:pt x="106718" y="38557"/>
                  </a:lnTo>
                  <a:lnTo>
                    <a:pt x="93891" y="38557"/>
                  </a:lnTo>
                  <a:lnTo>
                    <a:pt x="88671" y="33324"/>
                  </a:lnTo>
                  <a:lnTo>
                    <a:pt x="88671" y="20485"/>
                  </a:lnTo>
                  <a:lnTo>
                    <a:pt x="93891" y="15278"/>
                  </a:lnTo>
                  <a:lnTo>
                    <a:pt x="106718" y="15278"/>
                  </a:lnTo>
                  <a:lnTo>
                    <a:pt x="111925" y="20485"/>
                  </a:lnTo>
                  <a:lnTo>
                    <a:pt x="111925" y="2908"/>
                  </a:lnTo>
                  <a:lnTo>
                    <a:pt x="110756" y="2120"/>
                  </a:lnTo>
                  <a:lnTo>
                    <a:pt x="100304" y="0"/>
                  </a:lnTo>
                  <a:lnTo>
                    <a:pt x="89839" y="2120"/>
                  </a:lnTo>
                  <a:lnTo>
                    <a:pt x="81292" y="7886"/>
                  </a:lnTo>
                  <a:lnTo>
                    <a:pt x="75514" y="16446"/>
                  </a:lnTo>
                  <a:lnTo>
                    <a:pt x="73406" y="26898"/>
                  </a:lnTo>
                  <a:lnTo>
                    <a:pt x="75514" y="37376"/>
                  </a:lnTo>
                  <a:lnTo>
                    <a:pt x="81292" y="45935"/>
                  </a:lnTo>
                  <a:lnTo>
                    <a:pt x="89839" y="51714"/>
                  </a:lnTo>
                  <a:lnTo>
                    <a:pt x="100304" y="53822"/>
                  </a:lnTo>
                  <a:lnTo>
                    <a:pt x="110756" y="51714"/>
                  </a:lnTo>
                  <a:lnTo>
                    <a:pt x="119316" y="45935"/>
                  </a:lnTo>
                  <a:lnTo>
                    <a:pt x="124282" y="38557"/>
                  </a:lnTo>
                  <a:lnTo>
                    <a:pt x="125082" y="37376"/>
                  </a:lnTo>
                  <a:lnTo>
                    <a:pt x="127203" y="26898"/>
                  </a:lnTo>
                  <a:close/>
                </a:path>
              </a:pathLst>
            </a:custGeom>
            <a:solidFill>
              <a:srgbClr val="AD1E2E"/>
            </a:solidFill>
          </p:spPr>
          <p:txBody>
            <a:bodyPr wrap="square" lIns="0" tIns="0" rIns="0" bIns="0" rtlCol="0"/>
            <a:lstStyle/>
            <a:p>
              <a:endParaRPr/>
            </a:p>
          </p:txBody>
        </p:sp>
        <p:pic>
          <p:nvPicPr>
            <p:cNvPr id="9" name="object 9"/>
            <p:cNvPicPr/>
            <p:nvPr/>
          </p:nvPicPr>
          <p:blipFill>
            <a:blip r:embed="rId2" cstate="print"/>
            <a:stretch>
              <a:fillRect/>
            </a:stretch>
          </p:blipFill>
          <p:spPr>
            <a:xfrm>
              <a:off x="867644" y="2996222"/>
              <a:ext cx="108827" cy="159092"/>
            </a:xfrm>
            <a:prstGeom prst="rect">
              <a:avLst/>
            </a:prstGeom>
          </p:spPr>
        </p:pic>
        <p:sp>
          <p:nvSpPr>
            <p:cNvPr id="10" name="object 10"/>
            <p:cNvSpPr/>
            <p:nvPr/>
          </p:nvSpPr>
          <p:spPr>
            <a:xfrm>
              <a:off x="829652" y="2857512"/>
              <a:ext cx="391160" cy="391160"/>
            </a:xfrm>
            <a:custGeom>
              <a:avLst/>
              <a:gdLst/>
              <a:ahLst/>
              <a:cxnLst/>
              <a:rect l="l" t="t" r="r" b="b"/>
              <a:pathLst>
                <a:path w="391159" h="391160">
                  <a:moveTo>
                    <a:pt x="100012" y="108712"/>
                  </a:moveTo>
                  <a:lnTo>
                    <a:pt x="96583" y="105308"/>
                  </a:lnTo>
                  <a:lnTo>
                    <a:pt x="88150" y="105308"/>
                  </a:lnTo>
                  <a:lnTo>
                    <a:pt x="84721" y="108712"/>
                  </a:lnTo>
                  <a:lnTo>
                    <a:pt x="84721" y="117144"/>
                  </a:lnTo>
                  <a:lnTo>
                    <a:pt x="88150" y="120573"/>
                  </a:lnTo>
                  <a:lnTo>
                    <a:pt x="92367" y="120573"/>
                  </a:lnTo>
                  <a:lnTo>
                    <a:pt x="96608" y="120573"/>
                  </a:lnTo>
                  <a:lnTo>
                    <a:pt x="100012" y="117144"/>
                  </a:lnTo>
                  <a:lnTo>
                    <a:pt x="100012" y="108712"/>
                  </a:lnTo>
                  <a:close/>
                </a:path>
                <a:path w="391159" h="391160">
                  <a:moveTo>
                    <a:pt x="390931" y="192100"/>
                  </a:moveTo>
                  <a:lnTo>
                    <a:pt x="387997" y="175933"/>
                  </a:lnTo>
                  <a:lnTo>
                    <a:pt x="379907" y="162267"/>
                  </a:lnTo>
                  <a:lnTo>
                    <a:pt x="378853" y="161378"/>
                  </a:lnTo>
                  <a:lnTo>
                    <a:pt x="375666" y="158750"/>
                  </a:lnTo>
                  <a:lnTo>
                    <a:pt x="375666" y="192100"/>
                  </a:lnTo>
                  <a:lnTo>
                    <a:pt x="375666" y="332651"/>
                  </a:lnTo>
                  <a:lnTo>
                    <a:pt x="352856" y="332651"/>
                  </a:lnTo>
                  <a:lnTo>
                    <a:pt x="352856" y="347929"/>
                  </a:lnTo>
                  <a:lnTo>
                    <a:pt x="352856" y="375069"/>
                  </a:lnTo>
                  <a:lnTo>
                    <a:pt x="352272" y="375666"/>
                  </a:lnTo>
                  <a:lnTo>
                    <a:pt x="331698" y="375666"/>
                  </a:lnTo>
                  <a:lnTo>
                    <a:pt x="331114" y="375069"/>
                  </a:lnTo>
                  <a:lnTo>
                    <a:pt x="331114" y="347929"/>
                  </a:lnTo>
                  <a:lnTo>
                    <a:pt x="352856" y="347929"/>
                  </a:lnTo>
                  <a:lnTo>
                    <a:pt x="352856" y="332651"/>
                  </a:lnTo>
                  <a:lnTo>
                    <a:pt x="229349" y="332651"/>
                  </a:lnTo>
                  <a:lnTo>
                    <a:pt x="229349" y="347929"/>
                  </a:lnTo>
                  <a:lnTo>
                    <a:pt x="229336" y="375069"/>
                  </a:lnTo>
                  <a:lnTo>
                    <a:pt x="228752" y="375666"/>
                  </a:lnTo>
                  <a:lnTo>
                    <a:pt x="208203" y="375666"/>
                  </a:lnTo>
                  <a:lnTo>
                    <a:pt x="207619" y="375069"/>
                  </a:lnTo>
                  <a:lnTo>
                    <a:pt x="207606" y="347929"/>
                  </a:lnTo>
                  <a:lnTo>
                    <a:pt x="229349" y="347929"/>
                  </a:lnTo>
                  <a:lnTo>
                    <a:pt x="229349" y="332651"/>
                  </a:lnTo>
                  <a:lnTo>
                    <a:pt x="184810" y="332651"/>
                  </a:lnTo>
                  <a:lnTo>
                    <a:pt x="184810" y="161378"/>
                  </a:lnTo>
                  <a:lnTo>
                    <a:pt x="344944" y="161378"/>
                  </a:lnTo>
                  <a:lnTo>
                    <a:pt x="356895" y="163804"/>
                  </a:lnTo>
                  <a:lnTo>
                    <a:pt x="366661" y="170395"/>
                  </a:lnTo>
                  <a:lnTo>
                    <a:pt x="373253" y="180162"/>
                  </a:lnTo>
                  <a:lnTo>
                    <a:pt x="375666" y="192100"/>
                  </a:lnTo>
                  <a:lnTo>
                    <a:pt x="375666" y="158750"/>
                  </a:lnTo>
                  <a:lnTo>
                    <a:pt x="367753" y="152184"/>
                  </a:lnTo>
                  <a:lnTo>
                    <a:pt x="352590" y="146748"/>
                  </a:lnTo>
                  <a:lnTo>
                    <a:pt x="352590" y="146113"/>
                  </a:lnTo>
                  <a:lnTo>
                    <a:pt x="352590" y="128917"/>
                  </a:lnTo>
                  <a:lnTo>
                    <a:pt x="351688" y="124447"/>
                  </a:lnTo>
                  <a:lnTo>
                    <a:pt x="351028" y="121259"/>
                  </a:lnTo>
                  <a:lnTo>
                    <a:pt x="346798" y="114973"/>
                  </a:lnTo>
                  <a:lnTo>
                    <a:pt x="340525" y="110744"/>
                  </a:lnTo>
                  <a:lnTo>
                    <a:pt x="337312" y="110096"/>
                  </a:lnTo>
                  <a:lnTo>
                    <a:pt x="337312" y="146113"/>
                  </a:lnTo>
                  <a:lnTo>
                    <a:pt x="282638" y="146113"/>
                  </a:lnTo>
                  <a:lnTo>
                    <a:pt x="282638" y="126466"/>
                  </a:lnTo>
                  <a:lnTo>
                    <a:pt x="284632" y="124447"/>
                  </a:lnTo>
                  <a:lnTo>
                    <a:pt x="335267" y="124447"/>
                  </a:lnTo>
                  <a:lnTo>
                    <a:pt x="337273" y="126466"/>
                  </a:lnTo>
                  <a:lnTo>
                    <a:pt x="337312" y="146113"/>
                  </a:lnTo>
                  <a:lnTo>
                    <a:pt x="337312" y="110096"/>
                  </a:lnTo>
                  <a:lnTo>
                    <a:pt x="332854" y="109181"/>
                  </a:lnTo>
                  <a:lnTo>
                    <a:pt x="317614" y="109181"/>
                  </a:lnTo>
                  <a:lnTo>
                    <a:pt x="317614" y="21259"/>
                  </a:lnTo>
                  <a:lnTo>
                    <a:pt x="316395" y="15265"/>
                  </a:lnTo>
                  <a:lnTo>
                    <a:pt x="315937" y="13004"/>
                  </a:lnTo>
                  <a:lnTo>
                    <a:pt x="311378" y="6235"/>
                  </a:lnTo>
                  <a:lnTo>
                    <a:pt x="304609" y="1676"/>
                  </a:lnTo>
                  <a:lnTo>
                    <a:pt x="302348" y="1219"/>
                  </a:lnTo>
                  <a:lnTo>
                    <a:pt x="302348" y="17957"/>
                  </a:lnTo>
                  <a:lnTo>
                    <a:pt x="302348" y="109181"/>
                  </a:lnTo>
                  <a:lnTo>
                    <a:pt x="287096" y="109181"/>
                  </a:lnTo>
                  <a:lnTo>
                    <a:pt x="279425" y="110744"/>
                  </a:lnTo>
                  <a:lnTo>
                    <a:pt x="273151" y="114973"/>
                  </a:lnTo>
                  <a:lnTo>
                    <a:pt x="268922" y="121259"/>
                  </a:lnTo>
                  <a:lnTo>
                    <a:pt x="267373" y="128917"/>
                  </a:lnTo>
                  <a:lnTo>
                    <a:pt x="267373" y="146113"/>
                  </a:lnTo>
                  <a:lnTo>
                    <a:pt x="184810" y="146113"/>
                  </a:lnTo>
                  <a:lnTo>
                    <a:pt x="184810" y="98031"/>
                  </a:lnTo>
                  <a:lnTo>
                    <a:pt x="183565" y="88861"/>
                  </a:lnTo>
                  <a:lnTo>
                    <a:pt x="178904" y="78828"/>
                  </a:lnTo>
                  <a:lnTo>
                    <a:pt x="169545" y="68935"/>
                  </a:lnTo>
                  <a:lnTo>
                    <a:pt x="169545" y="98031"/>
                  </a:lnTo>
                  <a:lnTo>
                    <a:pt x="169545" y="105321"/>
                  </a:lnTo>
                  <a:lnTo>
                    <a:pt x="122440" y="105321"/>
                  </a:lnTo>
                  <a:lnTo>
                    <a:pt x="119024" y="108724"/>
                  </a:lnTo>
                  <a:lnTo>
                    <a:pt x="119024" y="117157"/>
                  </a:lnTo>
                  <a:lnTo>
                    <a:pt x="122440" y="120586"/>
                  </a:lnTo>
                  <a:lnTo>
                    <a:pt x="169545" y="120586"/>
                  </a:lnTo>
                  <a:lnTo>
                    <a:pt x="169545" y="332651"/>
                  </a:lnTo>
                  <a:lnTo>
                    <a:pt x="149491" y="332651"/>
                  </a:lnTo>
                  <a:lnTo>
                    <a:pt x="149491" y="347929"/>
                  </a:lnTo>
                  <a:lnTo>
                    <a:pt x="149479" y="375069"/>
                  </a:lnTo>
                  <a:lnTo>
                    <a:pt x="148894" y="375666"/>
                  </a:lnTo>
                  <a:lnTo>
                    <a:pt x="128333" y="375666"/>
                  </a:lnTo>
                  <a:lnTo>
                    <a:pt x="127749" y="375069"/>
                  </a:lnTo>
                  <a:lnTo>
                    <a:pt x="127736" y="347929"/>
                  </a:lnTo>
                  <a:lnTo>
                    <a:pt x="149491" y="347929"/>
                  </a:lnTo>
                  <a:lnTo>
                    <a:pt x="149491" y="332651"/>
                  </a:lnTo>
                  <a:lnTo>
                    <a:pt x="57048" y="332651"/>
                  </a:lnTo>
                  <a:lnTo>
                    <a:pt x="57048" y="347929"/>
                  </a:lnTo>
                  <a:lnTo>
                    <a:pt x="57048" y="375069"/>
                  </a:lnTo>
                  <a:lnTo>
                    <a:pt x="56464" y="375666"/>
                  </a:lnTo>
                  <a:lnTo>
                    <a:pt x="35915" y="375666"/>
                  </a:lnTo>
                  <a:lnTo>
                    <a:pt x="35318" y="375069"/>
                  </a:lnTo>
                  <a:lnTo>
                    <a:pt x="35306" y="347929"/>
                  </a:lnTo>
                  <a:lnTo>
                    <a:pt x="57048" y="347929"/>
                  </a:lnTo>
                  <a:lnTo>
                    <a:pt x="57048" y="332651"/>
                  </a:lnTo>
                  <a:lnTo>
                    <a:pt x="15265" y="332651"/>
                  </a:lnTo>
                  <a:lnTo>
                    <a:pt x="15265" y="120586"/>
                  </a:lnTo>
                  <a:lnTo>
                    <a:pt x="62280" y="120586"/>
                  </a:lnTo>
                  <a:lnTo>
                    <a:pt x="65709" y="117157"/>
                  </a:lnTo>
                  <a:lnTo>
                    <a:pt x="65709" y="108724"/>
                  </a:lnTo>
                  <a:lnTo>
                    <a:pt x="62280" y="105321"/>
                  </a:lnTo>
                  <a:lnTo>
                    <a:pt x="15265" y="105321"/>
                  </a:lnTo>
                  <a:lnTo>
                    <a:pt x="15265" y="98031"/>
                  </a:lnTo>
                  <a:lnTo>
                    <a:pt x="22059" y="83299"/>
                  </a:lnTo>
                  <a:lnTo>
                    <a:pt x="39814" y="72567"/>
                  </a:lnTo>
                  <a:lnTo>
                    <a:pt x="64579" y="66014"/>
                  </a:lnTo>
                  <a:lnTo>
                    <a:pt x="92405" y="63792"/>
                  </a:lnTo>
                  <a:lnTo>
                    <a:pt x="120230" y="66014"/>
                  </a:lnTo>
                  <a:lnTo>
                    <a:pt x="144995" y="72567"/>
                  </a:lnTo>
                  <a:lnTo>
                    <a:pt x="162750" y="83299"/>
                  </a:lnTo>
                  <a:lnTo>
                    <a:pt x="169545" y="98031"/>
                  </a:lnTo>
                  <a:lnTo>
                    <a:pt x="169545" y="68935"/>
                  </a:lnTo>
                  <a:lnTo>
                    <a:pt x="129070" y="52044"/>
                  </a:lnTo>
                  <a:lnTo>
                    <a:pt x="100025" y="48679"/>
                  </a:lnTo>
                  <a:lnTo>
                    <a:pt x="100025" y="17957"/>
                  </a:lnTo>
                  <a:lnTo>
                    <a:pt x="102717" y="15265"/>
                  </a:lnTo>
                  <a:lnTo>
                    <a:pt x="299656" y="15265"/>
                  </a:lnTo>
                  <a:lnTo>
                    <a:pt x="302348" y="17957"/>
                  </a:lnTo>
                  <a:lnTo>
                    <a:pt x="302348" y="1219"/>
                  </a:lnTo>
                  <a:lnTo>
                    <a:pt x="296341" y="0"/>
                  </a:lnTo>
                  <a:lnTo>
                    <a:pt x="106032" y="0"/>
                  </a:lnTo>
                  <a:lnTo>
                    <a:pt x="97751" y="1676"/>
                  </a:lnTo>
                  <a:lnTo>
                    <a:pt x="90995" y="6235"/>
                  </a:lnTo>
                  <a:lnTo>
                    <a:pt x="86436" y="13004"/>
                  </a:lnTo>
                  <a:lnTo>
                    <a:pt x="84759" y="21259"/>
                  </a:lnTo>
                  <a:lnTo>
                    <a:pt x="84759" y="48679"/>
                  </a:lnTo>
                  <a:lnTo>
                    <a:pt x="69824" y="49809"/>
                  </a:lnTo>
                  <a:lnTo>
                    <a:pt x="31051" y="59626"/>
                  </a:lnTo>
                  <a:lnTo>
                    <a:pt x="1244" y="88861"/>
                  </a:lnTo>
                  <a:lnTo>
                    <a:pt x="0" y="98031"/>
                  </a:lnTo>
                  <a:lnTo>
                    <a:pt x="0" y="344512"/>
                  </a:lnTo>
                  <a:lnTo>
                    <a:pt x="3416" y="347929"/>
                  </a:lnTo>
                  <a:lnTo>
                    <a:pt x="20040" y="347929"/>
                  </a:lnTo>
                  <a:lnTo>
                    <a:pt x="20040" y="383501"/>
                  </a:lnTo>
                  <a:lnTo>
                    <a:pt x="27470" y="390931"/>
                  </a:lnTo>
                  <a:lnTo>
                    <a:pt x="64897" y="390931"/>
                  </a:lnTo>
                  <a:lnTo>
                    <a:pt x="72326" y="383501"/>
                  </a:lnTo>
                  <a:lnTo>
                    <a:pt x="72326" y="375666"/>
                  </a:lnTo>
                  <a:lnTo>
                    <a:pt x="72326" y="347929"/>
                  </a:lnTo>
                  <a:lnTo>
                    <a:pt x="112458" y="347929"/>
                  </a:lnTo>
                  <a:lnTo>
                    <a:pt x="112458" y="383501"/>
                  </a:lnTo>
                  <a:lnTo>
                    <a:pt x="119888" y="390931"/>
                  </a:lnTo>
                  <a:lnTo>
                    <a:pt x="157327" y="390931"/>
                  </a:lnTo>
                  <a:lnTo>
                    <a:pt x="164769" y="383501"/>
                  </a:lnTo>
                  <a:lnTo>
                    <a:pt x="164769" y="375666"/>
                  </a:lnTo>
                  <a:lnTo>
                    <a:pt x="164769" y="347929"/>
                  </a:lnTo>
                  <a:lnTo>
                    <a:pt x="192316" y="347929"/>
                  </a:lnTo>
                  <a:lnTo>
                    <a:pt x="192316" y="383501"/>
                  </a:lnTo>
                  <a:lnTo>
                    <a:pt x="199758" y="390931"/>
                  </a:lnTo>
                  <a:lnTo>
                    <a:pt x="237197" y="390931"/>
                  </a:lnTo>
                  <a:lnTo>
                    <a:pt x="244627" y="383501"/>
                  </a:lnTo>
                  <a:lnTo>
                    <a:pt x="244627" y="375666"/>
                  </a:lnTo>
                  <a:lnTo>
                    <a:pt x="244627" y="347929"/>
                  </a:lnTo>
                  <a:lnTo>
                    <a:pt x="315849" y="347929"/>
                  </a:lnTo>
                  <a:lnTo>
                    <a:pt x="315849" y="383501"/>
                  </a:lnTo>
                  <a:lnTo>
                    <a:pt x="323265" y="390931"/>
                  </a:lnTo>
                  <a:lnTo>
                    <a:pt x="360692" y="390931"/>
                  </a:lnTo>
                  <a:lnTo>
                    <a:pt x="368122" y="383501"/>
                  </a:lnTo>
                  <a:lnTo>
                    <a:pt x="368122" y="375666"/>
                  </a:lnTo>
                  <a:lnTo>
                    <a:pt x="368122" y="347929"/>
                  </a:lnTo>
                  <a:lnTo>
                    <a:pt x="387527" y="347929"/>
                  </a:lnTo>
                  <a:lnTo>
                    <a:pt x="390931" y="344512"/>
                  </a:lnTo>
                  <a:lnTo>
                    <a:pt x="390931" y="332651"/>
                  </a:lnTo>
                  <a:lnTo>
                    <a:pt x="390931" y="192100"/>
                  </a:lnTo>
                  <a:close/>
                </a:path>
              </a:pathLst>
            </a:custGeom>
            <a:solidFill>
              <a:srgbClr val="AD1E2E"/>
            </a:solidFill>
          </p:spPr>
          <p:txBody>
            <a:bodyPr wrap="square" lIns="0" tIns="0" rIns="0" bIns="0" rtlCol="0"/>
            <a:lstStyle/>
            <a:p>
              <a:endParaRPr/>
            </a:p>
          </p:txBody>
        </p:sp>
      </p:grpSp>
      <p:sp>
        <p:nvSpPr>
          <p:cNvPr id="11" name="object 11"/>
          <p:cNvSpPr txBox="1"/>
          <p:nvPr/>
        </p:nvSpPr>
        <p:spPr>
          <a:xfrm>
            <a:off x="1395653" y="3911181"/>
            <a:ext cx="1653676"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Distilleries</a:t>
            </a:r>
            <a:endParaRPr sz="2000">
              <a:latin typeface="PF Din Text Cond Pro" panose="02000000000000000000" pitchFamily="2" charset="0"/>
              <a:cs typeface="Tahoma"/>
            </a:endParaRPr>
          </a:p>
        </p:txBody>
      </p:sp>
      <p:grpSp>
        <p:nvGrpSpPr>
          <p:cNvPr id="12" name="object 12"/>
          <p:cNvGrpSpPr/>
          <p:nvPr/>
        </p:nvGrpSpPr>
        <p:grpSpPr>
          <a:xfrm>
            <a:off x="594781" y="3720630"/>
            <a:ext cx="653415" cy="678180"/>
            <a:chOff x="594781" y="3720630"/>
            <a:chExt cx="653415" cy="678180"/>
          </a:xfrm>
        </p:grpSpPr>
        <p:sp>
          <p:nvSpPr>
            <p:cNvPr id="13" name="object 13"/>
            <p:cNvSpPr/>
            <p:nvPr/>
          </p:nvSpPr>
          <p:spPr>
            <a:xfrm>
              <a:off x="594781" y="3731603"/>
              <a:ext cx="653415" cy="667385"/>
            </a:xfrm>
            <a:custGeom>
              <a:avLst/>
              <a:gdLst/>
              <a:ahLst/>
              <a:cxnLst/>
              <a:rect l="l" t="t" r="r" b="b"/>
              <a:pathLst>
                <a:path w="653415" h="667385">
                  <a:moveTo>
                    <a:pt x="653199" y="0"/>
                  </a:moveTo>
                  <a:lnTo>
                    <a:pt x="384924" y="0"/>
                  </a:lnTo>
                  <a:lnTo>
                    <a:pt x="0" y="667016"/>
                  </a:lnTo>
                  <a:lnTo>
                    <a:pt x="268274" y="667016"/>
                  </a:lnTo>
                  <a:lnTo>
                    <a:pt x="653199" y="0"/>
                  </a:lnTo>
                  <a:close/>
                </a:path>
              </a:pathLst>
            </a:custGeom>
            <a:solidFill>
              <a:srgbClr val="F2F2F0"/>
            </a:solidFill>
          </p:spPr>
          <p:txBody>
            <a:bodyPr wrap="square" lIns="0" tIns="0" rIns="0" bIns="0" rtlCol="0"/>
            <a:lstStyle/>
            <a:p>
              <a:endParaRPr/>
            </a:p>
          </p:txBody>
        </p:sp>
        <p:sp>
          <p:nvSpPr>
            <p:cNvPr id="14" name="object 14"/>
            <p:cNvSpPr/>
            <p:nvPr/>
          </p:nvSpPr>
          <p:spPr>
            <a:xfrm>
              <a:off x="868629" y="3918445"/>
              <a:ext cx="100965" cy="280035"/>
            </a:xfrm>
            <a:custGeom>
              <a:avLst/>
              <a:gdLst/>
              <a:ahLst/>
              <a:cxnLst/>
              <a:rect l="l" t="t" r="r" b="b"/>
              <a:pathLst>
                <a:path w="100965" h="280035">
                  <a:moveTo>
                    <a:pt x="87871" y="267563"/>
                  </a:moveTo>
                  <a:lnTo>
                    <a:pt x="84315" y="264020"/>
                  </a:lnTo>
                  <a:lnTo>
                    <a:pt x="79921" y="264020"/>
                  </a:lnTo>
                  <a:lnTo>
                    <a:pt x="16243" y="264020"/>
                  </a:lnTo>
                  <a:lnTo>
                    <a:pt x="12687" y="267563"/>
                  </a:lnTo>
                  <a:lnTo>
                    <a:pt x="12687" y="276352"/>
                  </a:lnTo>
                  <a:lnTo>
                    <a:pt x="16243" y="279895"/>
                  </a:lnTo>
                  <a:lnTo>
                    <a:pt x="84315" y="279895"/>
                  </a:lnTo>
                  <a:lnTo>
                    <a:pt x="87871" y="276352"/>
                  </a:lnTo>
                  <a:lnTo>
                    <a:pt x="87871" y="267563"/>
                  </a:lnTo>
                  <a:close/>
                </a:path>
                <a:path w="100965" h="280035">
                  <a:moveTo>
                    <a:pt x="87871" y="243052"/>
                  </a:moveTo>
                  <a:lnTo>
                    <a:pt x="84315" y="239496"/>
                  </a:lnTo>
                  <a:lnTo>
                    <a:pt x="79921" y="239496"/>
                  </a:lnTo>
                  <a:lnTo>
                    <a:pt x="16243" y="239496"/>
                  </a:lnTo>
                  <a:lnTo>
                    <a:pt x="12687" y="243052"/>
                  </a:lnTo>
                  <a:lnTo>
                    <a:pt x="12687" y="251828"/>
                  </a:lnTo>
                  <a:lnTo>
                    <a:pt x="16243" y="255384"/>
                  </a:lnTo>
                  <a:lnTo>
                    <a:pt x="84315" y="255384"/>
                  </a:lnTo>
                  <a:lnTo>
                    <a:pt x="87871" y="251828"/>
                  </a:lnTo>
                  <a:lnTo>
                    <a:pt x="87871" y="243052"/>
                  </a:lnTo>
                  <a:close/>
                </a:path>
                <a:path w="100965" h="280035">
                  <a:moveTo>
                    <a:pt x="100545" y="18503"/>
                  </a:moveTo>
                  <a:lnTo>
                    <a:pt x="98933" y="15887"/>
                  </a:lnTo>
                  <a:lnTo>
                    <a:pt x="96139" y="11366"/>
                  </a:lnTo>
                  <a:lnTo>
                    <a:pt x="89179" y="8305"/>
                  </a:lnTo>
                  <a:lnTo>
                    <a:pt x="84391" y="6756"/>
                  </a:lnTo>
                  <a:lnTo>
                    <a:pt x="84391" y="24295"/>
                  </a:lnTo>
                  <a:lnTo>
                    <a:pt x="84010" y="34112"/>
                  </a:lnTo>
                  <a:lnTo>
                    <a:pt x="50253" y="25387"/>
                  </a:lnTo>
                  <a:lnTo>
                    <a:pt x="41719" y="25933"/>
                  </a:lnTo>
                  <a:lnTo>
                    <a:pt x="33210" y="27571"/>
                  </a:lnTo>
                  <a:lnTo>
                    <a:pt x="24790" y="30302"/>
                  </a:lnTo>
                  <a:lnTo>
                    <a:pt x="16548" y="34086"/>
                  </a:lnTo>
                  <a:lnTo>
                    <a:pt x="16141" y="24295"/>
                  </a:lnTo>
                  <a:lnTo>
                    <a:pt x="16751" y="23253"/>
                  </a:lnTo>
                  <a:lnTo>
                    <a:pt x="17716" y="22821"/>
                  </a:lnTo>
                  <a:lnTo>
                    <a:pt x="33807" y="17614"/>
                  </a:lnTo>
                  <a:lnTo>
                    <a:pt x="50279" y="15887"/>
                  </a:lnTo>
                  <a:lnTo>
                    <a:pt x="66763" y="17627"/>
                  </a:lnTo>
                  <a:lnTo>
                    <a:pt x="82829" y="22847"/>
                  </a:lnTo>
                  <a:lnTo>
                    <a:pt x="83794" y="23266"/>
                  </a:lnTo>
                  <a:lnTo>
                    <a:pt x="84391" y="24295"/>
                  </a:lnTo>
                  <a:lnTo>
                    <a:pt x="84391" y="6756"/>
                  </a:lnTo>
                  <a:lnTo>
                    <a:pt x="70015" y="2082"/>
                  </a:lnTo>
                  <a:lnTo>
                    <a:pt x="50292" y="0"/>
                  </a:lnTo>
                  <a:lnTo>
                    <a:pt x="30505" y="2082"/>
                  </a:lnTo>
                  <a:lnTo>
                    <a:pt x="11239" y="8331"/>
                  </a:lnTo>
                  <a:lnTo>
                    <a:pt x="4406" y="11341"/>
                  </a:lnTo>
                  <a:lnTo>
                    <a:pt x="0" y="18478"/>
                  </a:lnTo>
                  <a:lnTo>
                    <a:pt x="952" y="41249"/>
                  </a:lnTo>
                  <a:lnTo>
                    <a:pt x="1016" y="42392"/>
                  </a:lnTo>
                  <a:lnTo>
                    <a:pt x="3733" y="46812"/>
                  </a:lnTo>
                  <a:lnTo>
                    <a:pt x="12534" y="51676"/>
                  </a:lnTo>
                  <a:lnTo>
                    <a:pt x="17767" y="51638"/>
                  </a:lnTo>
                  <a:lnTo>
                    <a:pt x="22136" y="49136"/>
                  </a:lnTo>
                  <a:lnTo>
                    <a:pt x="36106" y="43218"/>
                  </a:lnTo>
                  <a:lnTo>
                    <a:pt x="50279" y="41249"/>
                  </a:lnTo>
                  <a:lnTo>
                    <a:pt x="64439" y="43230"/>
                  </a:lnTo>
                  <a:lnTo>
                    <a:pt x="78409" y="49161"/>
                  </a:lnTo>
                  <a:lnTo>
                    <a:pt x="80619" y="50431"/>
                  </a:lnTo>
                  <a:lnTo>
                    <a:pt x="83070" y="51066"/>
                  </a:lnTo>
                  <a:lnTo>
                    <a:pt x="87884" y="51066"/>
                  </a:lnTo>
                  <a:lnTo>
                    <a:pt x="90246" y="50469"/>
                  </a:lnTo>
                  <a:lnTo>
                    <a:pt x="96812" y="46850"/>
                  </a:lnTo>
                  <a:lnTo>
                    <a:pt x="99568" y="42392"/>
                  </a:lnTo>
                  <a:lnTo>
                    <a:pt x="99618" y="41249"/>
                  </a:lnTo>
                  <a:lnTo>
                    <a:pt x="99910" y="34112"/>
                  </a:lnTo>
                  <a:lnTo>
                    <a:pt x="100545" y="18503"/>
                  </a:lnTo>
                  <a:close/>
                </a:path>
              </a:pathLst>
            </a:custGeom>
            <a:solidFill>
              <a:srgbClr val="AD1E2E"/>
            </a:solidFill>
          </p:spPr>
          <p:txBody>
            <a:bodyPr wrap="square" lIns="0" tIns="0" rIns="0" bIns="0" rtlCol="0"/>
            <a:lstStyle/>
            <a:p>
              <a:endParaRPr/>
            </a:p>
          </p:txBody>
        </p:sp>
        <p:pic>
          <p:nvPicPr>
            <p:cNvPr id="15" name="object 15"/>
            <p:cNvPicPr/>
            <p:nvPr/>
          </p:nvPicPr>
          <p:blipFill>
            <a:blip r:embed="rId3" cstate="print"/>
            <a:stretch>
              <a:fillRect/>
            </a:stretch>
          </p:blipFill>
          <p:spPr>
            <a:xfrm>
              <a:off x="874735" y="3996474"/>
              <a:ext cx="88353" cy="73583"/>
            </a:xfrm>
            <a:prstGeom prst="rect">
              <a:avLst/>
            </a:prstGeom>
          </p:spPr>
        </p:pic>
        <p:sp>
          <p:nvSpPr>
            <p:cNvPr id="16" name="object 16"/>
            <p:cNvSpPr/>
            <p:nvPr/>
          </p:nvSpPr>
          <p:spPr>
            <a:xfrm>
              <a:off x="841146" y="3720630"/>
              <a:ext cx="155575" cy="542290"/>
            </a:xfrm>
            <a:custGeom>
              <a:avLst/>
              <a:gdLst/>
              <a:ahLst/>
              <a:cxnLst/>
              <a:rect l="l" t="t" r="r" b="b"/>
              <a:pathLst>
                <a:path w="155575" h="542289">
                  <a:moveTo>
                    <a:pt x="15506" y="270344"/>
                  </a:moveTo>
                  <a:lnTo>
                    <a:pt x="6731" y="270497"/>
                  </a:lnTo>
                  <a:lnTo>
                    <a:pt x="3238" y="274104"/>
                  </a:lnTo>
                  <a:lnTo>
                    <a:pt x="6896" y="484365"/>
                  </a:lnTo>
                  <a:lnTo>
                    <a:pt x="6629" y="485063"/>
                  </a:lnTo>
                  <a:lnTo>
                    <a:pt x="2273" y="488226"/>
                  </a:lnTo>
                  <a:lnTo>
                    <a:pt x="0" y="492874"/>
                  </a:lnTo>
                  <a:lnTo>
                    <a:pt x="117" y="497878"/>
                  </a:lnTo>
                  <a:lnTo>
                    <a:pt x="6618" y="536625"/>
                  </a:lnTo>
                  <a:lnTo>
                    <a:pt x="20091" y="542061"/>
                  </a:lnTo>
                  <a:lnTo>
                    <a:pt x="135458" y="542061"/>
                  </a:lnTo>
                  <a:lnTo>
                    <a:pt x="142870" y="540609"/>
                  </a:lnTo>
                  <a:lnTo>
                    <a:pt x="148934" y="536625"/>
                  </a:lnTo>
                  <a:lnTo>
                    <a:pt x="153076" y="530670"/>
                  </a:lnTo>
                  <a:lnTo>
                    <a:pt x="154079" y="526186"/>
                  </a:lnTo>
                  <a:lnTo>
                    <a:pt x="18224" y="526186"/>
                  </a:lnTo>
                  <a:lnTo>
                    <a:pt x="16738" y="524725"/>
                  </a:lnTo>
                  <a:lnTo>
                    <a:pt x="16014" y="497878"/>
                  </a:lnTo>
                  <a:lnTo>
                    <a:pt x="20345" y="494512"/>
                  </a:lnTo>
                  <a:lnTo>
                    <a:pt x="22859" y="489127"/>
                  </a:lnTo>
                  <a:lnTo>
                    <a:pt x="19113" y="273837"/>
                  </a:lnTo>
                  <a:lnTo>
                    <a:pt x="15506" y="270344"/>
                  </a:lnTo>
                  <a:close/>
                </a:path>
                <a:path w="155575" h="542289">
                  <a:moveTo>
                    <a:pt x="111899" y="117830"/>
                  </a:moveTo>
                  <a:lnTo>
                    <a:pt x="96012" y="117830"/>
                  </a:lnTo>
                  <a:lnTo>
                    <a:pt x="96012" y="134874"/>
                  </a:lnTo>
                  <a:lnTo>
                    <a:pt x="99301" y="142951"/>
                  </a:lnTo>
                  <a:lnTo>
                    <a:pt x="137134" y="181914"/>
                  </a:lnTo>
                  <a:lnTo>
                    <a:pt x="138036" y="184264"/>
                  </a:lnTo>
                  <a:lnTo>
                    <a:pt x="137925" y="187185"/>
                  </a:lnTo>
                  <a:lnTo>
                    <a:pt x="132676" y="489127"/>
                  </a:lnTo>
                  <a:lnTo>
                    <a:pt x="135191" y="494512"/>
                  </a:lnTo>
                  <a:lnTo>
                    <a:pt x="139521" y="497878"/>
                  </a:lnTo>
                  <a:lnTo>
                    <a:pt x="138798" y="524725"/>
                  </a:lnTo>
                  <a:lnTo>
                    <a:pt x="137312" y="526186"/>
                  </a:lnTo>
                  <a:lnTo>
                    <a:pt x="154079" y="526186"/>
                  </a:lnTo>
                  <a:lnTo>
                    <a:pt x="154724" y="523303"/>
                  </a:lnTo>
                  <a:lnTo>
                    <a:pt x="155549" y="492874"/>
                  </a:lnTo>
                  <a:lnTo>
                    <a:pt x="153263" y="488226"/>
                  </a:lnTo>
                  <a:lnTo>
                    <a:pt x="148907" y="485063"/>
                  </a:lnTo>
                  <a:lnTo>
                    <a:pt x="148653" y="484365"/>
                  </a:lnTo>
                  <a:lnTo>
                    <a:pt x="153809" y="187185"/>
                  </a:lnTo>
                  <a:lnTo>
                    <a:pt x="154050" y="180505"/>
                  </a:lnTo>
                  <a:lnTo>
                    <a:pt x="151523" y="173926"/>
                  </a:lnTo>
                  <a:lnTo>
                    <a:pt x="113576" y="134861"/>
                  </a:lnTo>
                  <a:lnTo>
                    <a:pt x="111899" y="130721"/>
                  </a:lnTo>
                  <a:lnTo>
                    <a:pt x="111899" y="117830"/>
                  </a:lnTo>
                  <a:close/>
                </a:path>
                <a:path w="155575" h="542289">
                  <a:moveTo>
                    <a:pt x="109207" y="0"/>
                  </a:moveTo>
                  <a:lnTo>
                    <a:pt x="46329" y="0"/>
                  </a:lnTo>
                  <a:lnTo>
                    <a:pt x="40817" y="5511"/>
                  </a:lnTo>
                  <a:lnTo>
                    <a:pt x="40817" y="108521"/>
                  </a:lnTo>
                  <a:lnTo>
                    <a:pt x="41871" y="111251"/>
                  </a:lnTo>
                  <a:lnTo>
                    <a:pt x="43637" y="113372"/>
                  </a:lnTo>
                  <a:lnTo>
                    <a:pt x="43637" y="130721"/>
                  </a:lnTo>
                  <a:lnTo>
                    <a:pt x="41935" y="134874"/>
                  </a:lnTo>
                  <a:lnTo>
                    <a:pt x="4013" y="173926"/>
                  </a:lnTo>
                  <a:lnTo>
                    <a:pt x="1485" y="180505"/>
                  </a:lnTo>
                  <a:lnTo>
                    <a:pt x="1727" y="187185"/>
                  </a:lnTo>
                  <a:lnTo>
                    <a:pt x="2730" y="245402"/>
                  </a:lnTo>
                  <a:lnTo>
                    <a:pt x="6286" y="248869"/>
                  </a:lnTo>
                  <a:lnTo>
                    <a:pt x="10744" y="248869"/>
                  </a:lnTo>
                  <a:lnTo>
                    <a:pt x="15125" y="248792"/>
                  </a:lnTo>
                  <a:lnTo>
                    <a:pt x="18618" y="245173"/>
                  </a:lnTo>
                  <a:lnTo>
                    <a:pt x="18554" y="240791"/>
                  </a:lnTo>
                  <a:lnTo>
                    <a:pt x="17608" y="187185"/>
                  </a:lnTo>
                  <a:lnTo>
                    <a:pt x="17513" y="184264"/>
                  </a:lnTo>
                  <a:lnTo>
                    <a:pt x="18402" y="181914"/>
                  </a:lnTo>
                  <a:lnTo>
                    <a:pt x="56235" y="142951"/>
                  </a:lnTo>
                  <a:lnTo>
                    <a:pt x="59524" y="134874"/>
                  </a:lnTo>
                  <a:lnTo>
                    <a:pt x="59524" y="117830"/>
                  </a:lnTo>
                  <a:lnTo>
                    <a:pt x="111899" y="117830"/>
                  </a:lnTo>
                  <a:lnTo>
                    <a:pt x="111899" y="113372"/>
                  </a:lnTo>
                  <a:lnTo>
                    <a:pt x="113652" y="111251"/>
                  </a:lnTo>
                  <a:lnTo>
                    <a:pt x="114706" y="108521"/>
                  </a:lnTo>
                  <a:lnTo>
                    <a:pt x="114706" y="101942"/>
                  </a:lnTo>
                  <a:lnTo>
                    <a:pt x="56718" y="101942"/>
                  </a:lnTo>
                  <a:lnTo>
                    <a:pt x="56718" y="43599"/>
                  </a:lnTo>
                  <a:lnTo>
                    <a:pt x="114706" y="43599"/>
                  </a:lnTo>
                  <a:lnTo>
                    <a:pt x="114706" y="27736"/>
                  </a:lnTo>
                  <a:lnTo>
                    <a:pt x="56718" y="27736"/>
                  </a:lnTo>
                  <a:lnTo>
                    <a:pt x="56718" y="15887"/>
                  </a:lnTo>
                  <a:lnTo>
                    <a:pt x="114706" y="15887"/>
                  </a:lnTo>
                  <a:lnTo>
                    <a:pt x="114706" y="5511"/>
                  </a:lnTo>
                  <a:lnTo>
                    <a:pt x="109207" y="0"/>
                  </a:lnTo>
                  <a:close/>
                </a:path>
                <a:path w="155575" h="542289">
                  <a:moveTo>
                    <a:pt x="114706" y="43599"/>
                  </a:moveTo>
                  <a:lnTo>
                    <a:pt x="98831" y="43599"/>
                  </a:lnTo>
                  <a:lnTo>
                    <a:pt x="98831" y="101942"/>
                  </a:lnTo>
                  <a:lnTo>
                    <a:pt x="114706" y="101942"/>
                  </a:lnTo>
                  <a:lnTo>
                    <a:pt x="114706" y="43599"/>
                  </a:lnTo>
                  <a:close/>
                </a:path>
                <a:path w="155575" h="542289">
                  <a:moveTo>
                    <a:pt x="114706" y="15887"/>
                  </a:moveTo>
                  <a:lnTo>
                    <a:pt x="98831" y="15887"/>
                  </a:lnTo>
                  <a:lnTo>
                    <a:pt x="98831" y="27736"/>
                  </a:lnTo>
                  <a:lnTo>
                    <a:pt x="114706" y="27736"/>
                  </a:lnTo>
                  <a:lnTo>
                    <a:pt x="114706" y="15887"/>
                  </a:lnTo>
                  <a:close/>
                </a:path>
              </a:pathLst>
            </a:custGeom>
            <a:solidFill>
              <a:srgbClr val="AD1E2E"/>
            </a:solidFill>
          </p:spPr>
          <p:txBody>
            <a:bodyPr wrap="square" lIns="0" tIns="0" rIns="0" bIns="0" rtlCol="0"/>
            <a:lstStyle/>
            <a:p>
              <a:endParaRPr/>
            </a:p>
          </p:txBody>
        </p:sp>
        <p:pic>
          <p:nvPicPr>
            <p:cNvPr id="17" name="object 17"/>
            <p:cNvPicPr/>
            <p:nvPr/>
          </p:nvPicPr>
          <p:blipFill>
            <a:blip r:embed="rId4" cstate="print"/>
            <a:stretch>
              <a:fillRect/>
            </a:stretch>
          </p:blipFill>
          <p:spPr>
            <a:xfrm>
              <a:off x="1022468" y="4084358"/>
              <a:ext cx="131279" cy="178206"/>
            </a:xfrm>
            <a:prstGeom prst="rect">
              <a:avLst/>
            </a:prstGeom>
          </p:spPr>
        </p:pic>
      </p:grpSp>
      <p:sp>
        <p:nvSpPr>
          <p:cNvPr id="18" name="object 18"/>
          <p:cNvSpPr txBox="1"/>
          <p:nvPr/>
        </p:nvSpPr>
        <p:spPr>
          <a:xfrm>
            <a:off x="1395666" y="4792446"/>
            <a:ext cx="3341434" cy="628377"/>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Alcohol plants, bioethanol production</a:t>
            </a:r>
          </a:p>
        </p:txBody>
      </p:sp>
      <p:grpSp>
        <p:nvGrpSpPr>
          <p:cNvPr id="19" name="object 19"/>
          <p:cNvGrpSpPr/>
          <p:nvPr/>
        </p:nvGrpSpPr>
        <p:grpSpPr>
          <a:xfrm>
            <a:off x="594781" y="4742065"/>
            <a:ext cx="653415" cy="667385"/>
            <a:chOff x="594781" y="4742065"/>
            <a:chExt cx="653415" cy="667385"/>
          </a:xfrm>
        </p:grpSpPr>
        <p:sp>
          <p:nvSpPr>
            <p:cNvPr id="20" name="object 20"/>
            <p:cNvSpPr/>
            <p:nvPr/>
          </p:nvSpPr>
          <p:spPr>
            <a:xfrm>
              <a:off x="594781" y="4742065"/>
              <a:ext cx="653415" cy="667385"/>
            </a:xfrm>
            <a:custGeom>
              <a:avLst/>
              <a:gdLst/>
              <a:ahLst/>
              <a:cxnLst/>
              <a:rect l="l" t="t" r="r" b="b"/>
              <a:pathLst>
                <a:path w="653415"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21" name="object 21"/>
            <p:cNvSpPr/>
            <p:nvPr/>
          </p:nvSpPr>
          <p:spPr>
            <a:xfrm>
              <a:off x="724877" y="4805667"/>
              <a:ext cx="481330" cy="514350"/>
            </a:xfrm>
            <a:custGeom>
              <a:avLst/>
              <a:gdLst/>
              <a:ahLst/>
              <a:cxnLst/>
              <a:rect l="l" t="t" r="r" b="b"/>
              <a:pathLst>
                <a:path w="481330" h="514350">
                  <a:moveTo>
                    <a:pt x="74612" y="103200"/>
                  </a:moveTo>
                  <a:lnTo>
                    <a:pt x="70891" y="99491"/>
                  </a:lnTo>
                  <a:lnTo>
                    <a:pt x="58026" y="99491"/>
                  </a:lnTo>
                  <a:lnTo>
                    <a:pt x="58026" y="116065"/>
                  </a:lnTo>
                  <a:lnTo>
                    <a:pt x="58026" y="124345"/>
                  </a:lnTo>
                  <a:lnTo>
                    <a:pt x="49733" y="124345"/>
                  </a:lnTo>
                  <a:lnTo>
                    <a:pt x="49733" y="116065"/>
                  </a:lnTo>
                  <a:lnTo>
                    <a:pt x="58026" y="116065"/>
                  </a:lnTo>
                  <a:lnTo>
                    <a:pt x="58026" y="99491"/>
                  </a:lnTo>
                  <a:lnTo>
                    <a:pt x="36880" y="99491"/>
                  </a:lnTo>
                  <a:lnTo>
                    <a:pt x="33172" y="103200"/>
                  </a:lnTo>
                  <a:lnTo>
                    <a:pt x="33172" y="137223"/>
                  </a:lnTo>
                  <a:lnTo>
                    <a:pt x="36880" y="140931"/>
                  </a:lnTo>
                  <a:lnTo>
                    <a:pt x="70891" y="140931"/>
                  </a:lnTo>
                  <a:lnTo>
                    <a:pt x="74612" y="137223"/>
                  </a:lnTo>
                  <a:lnTo>
                    <a:pt x="74612" y="124345"/>
                  </a:lnTo>
                  <a:lnTo>
                    <a:pt x="74612" y="116065"/>
                  </a:lnTo>
                  <a:lnTo>
                    <a:pt x="74612" y="103200"/>
                  </a:lnTo>
                  <a:close/>
                </a:path>
                <a:path w="481330" h="514350">
                  <a:moveTo>
                    <a:pt x="149212" y="310438"/>
                  </a:moveTo>
                  <a:lnTo>
                    <a:pt x="145503" y="306730"/>
                  </a:lnTo>
                  <a:lnTo>
                    <a:pt x="140931" y="306730"/>
                  </a:lnTo>
                  <a:lnTo>
                    <a:pt x="78320" y="306730"/>
                  </a:lnTo>
                  <a:lnTo>
                    <a:pt x="74612" y="310438"/>
                  </a:lnTo>
                  <a:lnTo>
                    <a:pt x="74612" y="319608"/>
                  </a:lnTo>
                  <a:lnTo>
                    <a:pt x="78320" y="323316"/>
                  </a:lnTo>
                  <a:lnTo>
                    <a:pt x="145503" y="323316"/>
                  </a:lnTo>
                  <a:lnTo>
                    <a:pt x="149212" y="319608"/>
                  </a:lnTo>
                  <a:lnTo>
                    <a:pt x="149212" y="310438"/>
                  </a:lnTo>
                  <a:close/>
                </a:path>
                <a:path w="481330" h="514350">
                  <a:moveTo>
                    <a:pt x="182372" y="310438"/>
                  </a:moveTo>
                  <a:lnTo>
                    <a:pt x="178663" y="306730"/>
                  </a:lnTo>
                  <a:lnTo>
                    <a:pt x="174091" y="306730"/>
                  </a:lnTo>
                  <a:lnTo>
                    <a:pt x="161213" y="306730"/>
                  </a:lnTo>
                  <a:lnTo>
                    <a:pt x="157505" y="310438"/>
                  </a:lnTo>
                  <a:lnTo>
                    <a:pt x="157505" y="319608"/>
                  </a:lnTo>
                  <a:lnTo>
                    <a:pt x="161213" y="323316"/>
                  </a:lnTo>
                  <a:lnTo>
                    <a:pt x="178663" y="323316"/>
                  </a:lnTo>
                  <a:lnTo>
                    <a:pt x="182372" y="319608"/>
                  </a:lnTo>
                  <a:lnTo>
                    <a:pt x="182372" y="310438"/>
                  </a:lnTo>
                  <a:close/>
                </a:path>
                <a:path w="481330" h="514350">
                  <a:moveTo>
                    <a:pt x="182384" y="152946"/>
                  </a:moveTo>
                  <a:lnTo>
                    <a:pt x="178676" y="149237"/>
                  </a:lnTo>
                  <a:lnTo>
                    <a:pt x="165798" y="149237"/>
                  </a:lnTo>
                  <a:lnTo>
                    <a:pt x="165798" y="165798"/>
                  </a:lnTo>
                  <a:lnTo>
                    <a:pt x="165798" y="198958"/>
                  </a:lnTo>
                  <a:lnTo>
                    <a:pt x="49733" y="198958"/>
                  </a:lnTo>
                  <a:lnTo>
                    <a:pt x="49733" y="165798"/>
                  </a:lnTo>
                  <a:lnTo>
                    <a:pt x="165798" y="165798"/>
                  </a:lnTo>
                  <a:lnTo>
                    <a:pt x="165798" y="149237"/>
                  </a:lnTo>
                  <a:lnTo>
                    <a:pt x="36880" y="149237"/>
                  </a:lnTo>
                  <a:lnTo>
                    <a:pt x="33172" y="152946"/>
                  </a:lnTo>
                  <a:lnTo>
                    <a:pt x="33172" y="211823"/>
                  </a:lnTo>
                  <a:lnTo>
                    <a:pt x="36880" y="215544"/>
                  </a:lnTo>
                  <a:lnTo>
                    <a:pt x="178676" y="215544"/>
                  </a:lnTo>
                  <a:lnTo>
                    <a:pt x="182384" y="211823"/>
                  </a:lnTo>
                  <a:lnTo>
                    <a:pt x="182384" y="198958"/>
                  </a:lnTo>
                  <a:lnTo>
                    <a:pt x="182384" y="165798"/>
                  </a:lnTo>
                  <a:lnTo>
                    <a:pt x="182384" y="152946"/>
                  </a:lnTo>
                  <a:close/>
                </a:path>
                <a:path w="481330" h="514350">
                  <a:moveTo>
                    <a:pt x="215544" y="53467"/>
                  </a:moveTo>
                  <a:lnTo>
                    <a:pt x="211823" y="49758"/>
                  </a:lnTo>
                  <a:lnTo>
                    <a:pt x="198958" y="49758"/>
                  </a:lnTo>
                  <a:lnTo>
                    <a:pt x="198958" y="66319"/>
                  </a:lnTo>
                  <a:lnTo>
                    <a:pt x="198958" y="339890"/>
                  </a:lnTo>
                  <a:lnTo>
                    <a:pt x="198958" y="356476"/>
                  </a:lnTo>
                  <a:lnTo>
                    <a:pt x="198958" y="497395"/>
                  </a:lnTo>
                  <a:lnTo>
                    <a:pt x="190652" y="497395"/>
                  </a:lnTo>
                  <a:lnTo>
                    <a:pt x="190652" y="374396"/>
                  </a:lnTo>
                  <a:lnTo>
                    <a:pt x="190652" y="356476"/>
                  </a:lnTo>
                  <a:lnTo>
                    <a:pt x="198958" y="356476"/>
                  </a:lnTo>
                  <a:lnTo>
                    <a:pt x="198958" y="339890"/>
                  </a:lnTo>
                  <a:lnTo>
                    <a:pt x="162585" y="339890"/>
                  </a:lnTo>
                  <a:lnTo>
                    <a:pt x="162585" y="356476"/>
                  </a:lnTo>
                  <a:lnTo>
                    <a:pt x="151536" y="389623"/>
                  </a:lnTo>
                  <a:lnTo>
                    <a:pt x="124345" y="389623"/>
                  </a:lnTo>
                  <a:lnTo>
                    <a:pt x="124345" y="406209"/>
                  </a:lnTo>
                  <a:lnTo>
                    <a:pt x="124345" y="439369"/>
                  </a:lnTo>
                  <a:lnTo>
                    <a:pt x="91173" y="439369"/>
                  </a:lnTo>
                  <a:lnTo>
                    <a:pt x="91173" y="406209"/>
                  </a:lnTo>
                  <a:lnTo>
                    <a:pt x="124345" y="406209"/>
                  </a:lnTo>
                  <a:lnTo>
                    <a:pt x="124345" y="389623"/>
                  </a:lnTo>
                  <a:lnTo>
                    <a:pt x="64008" y="389623"/>
                  </a:lnTo>
                  <a:lnTo>
                    <a:pt x="58915" y="374396"/>
                  </a:lnTo>
                  <a:lnTo>
                    <a:pt x="52946" y="356476"/>
                  </a:lnTo>
                  <a:lnTo>
                    <a:pt x="162585" y="356476"/>
                  </a:lnTo>
                  <a:lnTo>
                    <a:pt x="162585" y="339890"/>
                  </a:lnTo>
                  <a:lnTo>
                    <a:pt x="24866" y="339890"/>
                  </a:lnTo>
                  <a:lnTo>
                    <a:pt x="24866" y="356476"/>
                  </a:lnTo>
                  <a:lnTo>
                    <a:pt x="24866" y="497395"/>
                  </a:lnTo>
                  <a:lnTo>
                    <a:pt x="16573" y="497395"/>
                  </a:lnTo>
                  <a:lnTo>
                    <a:pt x="16573" y="356476"/>
                  </a:lnTo>
                  <a:lnTo>
                    <a:pt x="24866" y="356476"/>
                  </a:lnTo>
                  <a:lnTo>
                    <a:pt x="24866" y="339890"/>
                  </a:lnTo>
                  <a:lnTo>
                    <a:pt x="16573" y="339890"/>
                  </a:lnTo>
                  <a:lnTo>
                    <a:pt x="16573" y="66319"/>
                  </a:lnTo>
                  <a:lnTo>
                    <a:pt x="198958" y="66319"/>
                  </a:lnTo>
                  <a:lnTo>
                    <a:pt x="198958" y="49758"/>
                  </a:lnTo>
                  <a:lnTo>
                    <a:pt x="182384" y="49758"/>
                  </a:lnTo>
                  <a:lnTo>
                    <a:pt x="182384" y="41452"/>
                  </a:lnTo>
                  <a:lnTo>
                    <a:pt x="179108" y="25336"/>
                  </a:lnTo>
                  <a:lnTo>
                    <a:pt x="173202" y="16586"/>
                  </a:lnTo>
                  <a:lnTo>
                    <a:pt x="170230" y="12166"/>
                  </a:lnTo>
                  <a:lnTo>
                    <a:pt x="165798" y="9182"/>
                  </a:lnTo>
                  <a:lnTo>
                    <a:pt x="165798" y="41452"/>
                  </a:lnTo>
                  <a:lnTo>
                    <a:pt x="165798" y="49758"/>
                  </a:lnTo>
                  <a:lnTo>
                    <a:pt x="49733" y="49758"/>
                  </a:lnTo>
                  <a:lnTo>
                    <a:pt x="49733" y="41452"/>
                  </a:lnTo>
                  <a:lnTo>
                    <a:pt x="51676" y="31788"/>
                  </a:lnTo>
                  <a:lnTo>
                    <a:pt x="57010" y="23876"/>
                  </a:lnTo>
                  <a:lnTo>
                    <a:pt x="64922" y="18542"/>
                  </a:lnTo>
                  <a:lnTo>
                    <a:pt x="74612" y="16586"/>
                  </a:lnTo>
                  <a:lnTo>
                    <a:pt x="140931" y="16586"/>
                  </a:lnTo>
                  <a:lnTo>
                    <a:pt x="150596" y="18542"/>
                  </a:lnTo>
                  <a:lnTo>
                    <a:pt x="158508" y="23876"/>
                  </a:lnTo>
                  <a:lnTo>
                    <a:pt x="163842" y="31788"/>
                  </a:lnTo>
                  <a:lnTo>
                    <a:pt x="165798" y="41452"/>
                  </a:lnTo>
                  <a:lnTo>
                    <a:pt x="165798" y="9182"/>
                  </a:lnTo>
                  <a:lnTo>
                    <a:pt x="157048" y="3289"/>
                  </a:lnTo>
                  <a:lnTo>
                    <a:pt x="140931" y="12"/>
                  </a:lnTo>
                  <a:lnTo>
                    <a:pt x="74612" y="12"/>
                  </a:lnTo>
                  <a:lnTo>
                    <a:pt x="58483" y="3289"/>
                  </a:lnTo>
                  <a:lnTo>
                    <a:pt x="45313" y="12166"/>
                  </a:lnTo>
                  <a:lnTo>
                    <a:pt x="36436" y="25336"/>
                  </a:lnTo>
                  <a:lnTo>
                    <a:pt x="33172" y="41452"/>
                  </a:lnTo>
                  <a:lnTo>
                    <a:pt x="33172" y="49758"/>
                  </a:lnTo>
                  <a:lnTo>
                    <a:pt x="3708" y="49758"/>
                  </a:lnTo>
                  <a:lnTo>
                    <a:pt x="0" y="53467"/>
                  </a:lnTo>
                  <a:lnTo>
                    <a:pt x="0" y="510260"/>
                  </a:lnTo>
                  <a:lnTo>
                    <a:pt x="3708" y="513969"/>
                  </a:lnTo>
                  <a:lnTo>
                    <a:pt x="37744" y="513969"/>
                  </a:lnTo>
                  <a:lnTo>
                    <a:pt x="41452" y="510260"/>
                  </a:lnTo>
                  <a:lnTo>
                    <a:pt x="41452" y="497395"/>
                  </a:lnTo>
                  <a:lnTo>
                    <a:pt x="41452" y="374396"/>
                  </a:lnTo>
                  <a:lnTo>
                    <a:pt x="51295" y="403923"/>
                  </a:lnTo>
                  <a:lnTo>
                    <a:pt x="54457" y="406209"/>
                  </a:lnTo>
                  <a:lnTo>
                    <a:pt x="74612" y="406209"/>
                  </a:lnTo>
                  <a:lnTo>
                    <a:pt x="74612" y="452234"/>
                  </a:lnTo>
                  <a:lnTo>
                    <a:pt x="78320" y="455942"/>
                  </a:lnTo>
                  <a:lnTo>
                    <a:pt x="137223" y="455942"/>
                  </a:lnTo>
                  <a:lnTo>
                    <a:pt x="140931" y="452234"/>
                  </a:lnTo>
                  <a:lnTo>
                    <a:pt x="140931" y="439369"/>
                  </a:lnTo>
                  <a:lnTo>
                    <a:pt x="140931" y="406209"/>
                  </a:lnTo>
                  <a:lnTo>
                    <a:pt x="161086" y="406209"/>
                  </a:lnTo>
                  <a:lnTo>
                    <a:pt x="164249" y="403923"/>
                  </a:lnTo>
                  <a:lnTo>
                    <a:pt x="169011" y="389623"/>
                  </a:lnTo>
                  <a:lnTo>
                    <a:pt x="174091" y="374396"/>
                  </a:lnTo>
                  <a:lnTo>
                    <a:pt x="174091" y="510260"/>
                  </a:lnTo>
                  <a:lnTo>
                    <a:pt x="177800" y="513969"/>
                  </a:lnTo>
                  <a:lnTo>
                    <a:pt x="211823" y="513969"/>
                  </a:lnTo>
                  <a:lnTo>
                    <a:pt x="215544" y="510260"/>
                  </a:lnTo>
                  <a:lnTo>
                    <a:pt x="215544" y="497395"/>
                  </a:lnTo>
                  <a:lnTo>
                    <a:pt x="215544" y="356476"/>
                  </a:lnTo>
                  <a:lnTo>
                    <a:pt x="215544" y="339890"/>
                  </a:lnTo>
                  <a:lnTo>
                    <a:pt x="215544" y="66319"/>
                  </a:lnTo>
                  <a:lnTo>
                    <a:pt x="215544" y="53467"/>
                  </a:lnTo>
                  <a:close/>
                </a:path>
                <a:path w="481330" h="514350">
                  <a:moveTo>
                    <a:pt x="480809" y="215544"/>
                  </a:moveTo>
                  <a:lnTo>
                    <a:pt x="479171" y="198374"/>
                  </a:lnTo>
                  <a:lnTo>
                    <a:pt x="474370" y="181952"/>
                  </a:lnTo>
                  <a:lnTo>
                    <a:pt x="466559" y="166725"/>
                  </a:lnTo>
                  <a:lnTo>
                    <a:pt x="464235" y="163753"/>
                  </a:lnTo>
                  <a:lnTo>
                    <a:pt x="464235" y="215544"/>
                  </a:lnTo>
                  <a:lnTo>
                    <a:pt x="464235" y="240411"/>
                  </a:lnTo>
                  <a:lnTo>
                    <a:pt x="464235" y="256997"/>
                  </a:lnTo>
                  <a:lnTo>
                    <a:pt x="464235" y="389623"/>
                  </a:lnTo>
                  <a:lnTo>
                    <a:pt x="464235" y="406209"/>
                  </a:lnTo>
                  <a:lnTo>
                    <a:pt x="464235" y="493674"/>
                  </a:lnTo>
                  <a:lnTo>
                    <a:pt x="460514" y="497382"/>
                  </a:lnTo>
                  <a:lnTo>
                    <a:pt x="252399" y="497382"/>
                  </a:lnTo>
                  <a:lnTo>
                    <a:pt x="248691" y="493674"/>
                  </a:lnTo>
                  <a:lnTo>
                    <a:pt x="248691" y="406209"/>
                  </a:lnTo>
                  <a:lnTo>
                    <a:pt x="464235" y="406209"/>
                  </a:lnTo>
                  <a:lnTo>
                    <a:pt x="464235" y="389623"/>
                  </a:lnTo>
                  <a:lnTo>
                    <a:pt x="248691" y="389623"/>
                  </a:lnTo>
                  <a:lnTo>
                    <a:pt x="248691" y="256997"/>
                  </a:lnTo>
                  <a:lnTo>
                    <a:pt x="464235" y="256997"/>
                  </a:lnTo>
                  <a:lnTo>
                    <a:pt x="464235" y="240411"/>
                  </a:lnTo>
                  <a:lnTo>
                    <a:pt x="248691" y="240411"/>
                  </a:lnTo>
                  <a:lnTo>
                    <a:pt x="248691" y="215544"/>
                  </a:lnTo>
                  <a:lnTo>
                    <a:pt x="254571" y="186524"/>
                  </a:lnTo>
                  <a:lnTo>
                    <a:pt x="270560" y="162814"/>
                  </a:lnTo>
                  <a:lnTo>
                    <a:pt x="294271" y="146824"/>
                  </a:lnTo>
                  <a:lnTo>
                    <a:pt x="323303" y="140931"/>
                  </a:lnTo>
                  <a:lnTo>
                    <a:pt x="336169" y="140931"/>
                  </a:lnTo>
                  <a:lnTo>
                    <a:pt x="339890" y="137223"/>
                  </a:lnTo>
                  <a:lnTo>
                    <a:pt x="339890" y="66319"/>
                  </a:lnTo>
                  <a:lnTo>
                    <a:pt x="339890" y="58039"/>
                  </a:lnTo>
                  <a:lnTo>
                    <a:pt x="339890" y="41452"/>
                  </a:lnTo>
                  <a:lnTo>
                    <a:pt x="373037" y="41452"/>
                  </a:lnTo>
                  <a:lnTo>
                    <a:pt x="373037" y="137223"/>
                  </a:lnTo>
                  <a:lnTo>
                    <a:pt x="376745" y="140931"/>
                  </a:lnTo>
                  <a:lnTo>
                    <a:pt x="389623" y="140931"/>
                  </a:lnTo>
                  <a:lnTo>
                    <a:pt x="397294" y="141325"/>
                  </a:lnTo>
                  <a:lnTo>
                    <a:pt x="436778" y="157772"/>
                  </a:lnTo>
                  <a:lnTo>
                    <a:pt x="462762" y="200736"/>
                  </a:lnTo>
                  <a:lnTo>
                    <a:pt x="464235" y="215544"/>
                  </a:lnTo>
                  <a:lnTo>
                    <a:pt x="464235" y="163753"/>
                  </a:lnTo>
                  <a:lnTo>
                    <a:pt x="455942" y="153123"/>
                  </a:lnTo>
                  <a:lnTo>
                    <a:pt x="455942" y="139141"/>
                  </a:lnTo>
                  <a:lnTo>
                    <a:pt x="455942" y="58039"/>
                  </a:lnTo>
                  <a:lnTo>
                    <a:pt x="455942" y="45173"/>
                  </a:lnTo>
                  <a:lnTo>
                    <a:pt x="452234" y="41452"/>
                  </a:lnTo>
                  <a:lnTo>
                    <a:pt x="439356" y="41452"/>
                  </a:lnTo>
                  <a:lnTo>
                    <a:pt x="439356" y="58039"/>
                  </a:lnTo>
                  <a:lnTo>
                    <a:pt x="439356" y="139141"/>
                  </a:lnTo>
                  <a:lnTo>
                    <a:pt x="438708" y="138722"/>
                  </a:lnTo>
                  <a:lnTo>
                    <a:pt x="438023" y="138404"/>
                  </a:lnTo>
                  <a:lnTo>
                    <a:pt x="435660" y="136944"/>
                  </a:lnTo>
                  <a:lnTo>
                    <a:pt x="433933" y="135915"/>
                  </a:lnTo>
                  <a:lnTo>
                    <a:pt x="431774" y="134797"/>
                  </a:lnTo>
                  <a:lnTo>
                    <a:pt x="431444" y="134543"/>
                  </a:lnTo>
                  <a:lnTo>
                    <a:pt x="431076" y="134353"/>
                  </a:lnTo>
                  <a:lnTo>
                    <a:pt x="431076" y="127927"/>
                  </a:lnTo>
                  <a:lnTo>
                    <a:pt x="431076" y="82905"/>
                  </a:lnTo>
                  <a:lnTo>
                    <a:pt x="431076" y="70040"/>
                  </a:lnTo>
                  <a:lnTo>
                    <a:pt x="427367" y="66319"/>
                  </a:lnTo>
                  <a:lnTo>
                    <a:pt x="414489" y="66319"/>
                  </a:lnTo>
                  <a:lnTo>
                    <a:pt x="414489" y="82905"/>
                  </a:lnTo>
                  <a:lnTo>
                    <a:pt x="414489" y="127927"/>
                  </a:lnTo>
                  <a:lnTo>
                    <a:pt x="406412" y="125577"/>
                  </a:lnTo>
                  <a:lnTo>
                    <a:pt x="398043" y="124371"/>
                  </a:lnTo>
                  <a:lnTo>
                    <a:pt x="389623" y="124345"/>
                  </a:lnTo>
                  <a:lnTo>
                    <a:pt x="389623" y="82905"/>
                  </a:lnTo>
                  <a:lnTo>
                    <a:pt x="414489" y="82905"/>
                  </a:lnTo>
                  <a:lnTo>
                    <a:pt x="414489" y="66319"/>
                  </a:lnTo>
                  <a:lnTo>
                    <a:pt x="389623" y="66319"/>
                  </a:lnTo>
                  <a:lnTo>
                    <a:pt x="389623" y="58039"/>
                  </a:lnTo>
                  <a:lnTo>
                    <a:pt x="439356" y="58039"/>
                  </a:lnTo>
                  <a:lnTo>
                    <a:pt x="439356" y="41452"/>
                  </a:lnTo>
                  <a:lnTo>
                    <a:pt x="389623" y="41452"/>
                  </a:lnTo>
                  <a:lnTo>
                    <a:pt x="389623" y="24866"/>
                  </a:lnTo>
                  <a:lnTo>
                    <a:pt x="389623" y="16586"/>
                  </a:lnTo>
                  <a:lnTo>
                    <a:pt x="389623" y="3721"/>
                  </a:lnTo>
                  <a:lnTo>
                    <a:pt x="385914" y="0"/>
                  </a:lnTo>
                  <a:lnTo>
                    <a:pt x="373037" y="0"/>
                  </a:lnTo>
                  <a:lnTo>
                    <a:pt x="373037" y="16586"/>
                  </a:lnTo>
                  <a:lnTo>
                    <a:pt x="373037" y="24866"/>
                  </a:lnTo>
                  <a:lnTo>
                    <a:pt x="339890" y="24866"/>
                  </a:lnTo>
                  <a:lnTo>
                    <a:pt x="339890" y="16586"/>
                  </a:lnTo>
                  <a:lnTo>
                    <a:pt x="373037" y="16586"/>
                  </a:lnTo>
                  <a:lnTo>
                    <a:pt x="373037" y="0"/>
                  </a:lnTo>
                  <a:lnTo>
                    <a:pt x="327012" y="0"/>
                  </a:lnTo>
                  <a:lnTo>
                    <a:pt x="323316" y="3708"/>
                  </a:lnTo>
                  <a:lnTo>
                    <a:pt x="323316" y="58039"/>
                  </a:lnTo>
                  <a:lnTo>
                    <a:pt x="323316" y="66319"/>
                  </a:lnTo>
                  <a:lnTo>
                    <a:pt x="256997" y="66319"/>
                  </a:lnTo>
                  <a:lnTo>
                    <a:pt x="256997" y="58039"/>
                  </a:lnTo>
                  <a:lnTo>
                    <a:pt x="323316" y="58039"/>
                  </a:lnTo>
                  <a:lnTo>
                    <a:pt x="323316" y="3708"/>
                  </a:lnTo>
                  <a:lnTo>
                    <a:pt x="323303" y="41452"/>
                  </a:lnTo>
                  <a:lnTo>
                    <a:pt x="244119" y="41452"/>
                  </a:lnTo>
                  <a:lnTo>
                    <a:pt x="240411" y="45173"/>
                  </a:lnTo>
                  <a:lnTo>
                    <a:pt x="240411" y="79197"/>
                  </a:lnTo>
                  <a:lnTo>
                    <a:pt x="244119" y="82905"/>
                  </a:lnTo>
                  <a:lnTo>
                    <a:pt x="323303" y="82905"/>
                  </a:lnTo>
                  <a:lnTo>
                    <a:pt x="323176" y="124371"/>
                  </a:lnTo>
                  <a:lnTo>
                    <a:pt x="287820" y="131546"/>
                  </a:lnTo>
                  <a:lnTo>
                    <a:pt x="258851" y="151091"/>
                  </a:lnTo>
                  <a:lnTo>
                    <a:pt x="239306" y="180073"/>
                  </a:lnTo>
                  <a:lnTo>
                    <a:pt x="232117" y="215544"/>
                  </a:lnTo>
                  <a:lnTo>
                    <a:pt x="232117" y="489102"/>
                  </a:lnTo>
                  <a:lnTo>
                    <a:pt x="234061" y="498779"/>
                  </a:lnTo>
                  <a:lnTo>
                    <a:pt x="239395" y="506691"/>
                  </a:lnTo>
                  <a:lnTo>
                    <a:pt x="247307" y="512025"/>
                  </a:lnTo>
                  <a:lnTo>
                    <a:pt x="256997" y="513969"/>
                  </a:lnTo>
                  <a:lnTo>
                    <a:pt x="455942" y="513969"/>
                  </a:lnTo>
                  <a:lnTo>
                    <a:pt x="465620" y="512025"/>
                  </a:lnTo>
                  <a:lnTo>
                    <a:pt x="473519" y="506691"/>
                  </a:lnTo>
                  <a:lnTo>
                    <a:pt x="478853" y="498779"/>
                  </a:lnTo>
                  <a:lnTo>
                    <a:pt x="479132" y="497382"/>
                  </a:lnTo>
                  <a:lnTo>
                    <a:pt x="480809" y="489102"/>
                  </a:lnTo>
                  <a:lnTo>
                    <a:pt x="480809" y="406209"/>
                  </a:lnTo>
                  <a:lnTo>
                    <a:pt x="480809" y="389623"/>
                  </a:lnTo>
                  <a:lnTo>
                    <a:pt x="480809" y="256997"/>
                  </a:lnTo>
                  <a:lnTo>
                    <a:pt x="480809" y="240411"/>
                  </a:lnTo>
                  <a:lnTo>
                    <a:pt x="480809" y="215544"/>
                  </a:lnTo>
                  <a:close/>
                </a:path>
              </a:pathLst>
            </a:custGeom>
            <a:solidFill>
              <a:srgbClr val="AD1E2E"/>
            </a:solidFill>
          </p:spPr>
          <p:txBody>
            <a:bodyPr wrap="square" lIns="0" tIns="0" rIns="0" bIns="0" rtlCol="0"/>
            <a:lstStyle/>
            <a:p>
              <a:endParaRPr/>
            </a:p>
          </p:txBody>
        </p:sp>
        <p:pic>
          <p:nvPicPr>
            <p:cNvPr id="22" name="object 22"/>
            <p:cNvPicPr/>
            <p:nvPr/>
          </p:nvPicPr>
          <p:blipFill>
            <a:blip r:embed="rId5" cstate="print"/>
            <a:stretch>
              <a:fillRect/>
            </a:stretch>
          </p:blipFill>
          <p:spPr>
            <a:xfrm>
              <a:off x="1023324" y="5070944"/>
              <a:ext cx="116039" cy="116065"/>
            </a:xfrm>
            <a:prstGeom prst="rect">
              <a:avLst/>
            </a:prstGeom>
          </p:spPr>
        </p:pic>
        <p:sp>
          <p:nvSpPr>
            <p:cNvPr id="23" name="object 23"/>
            <p:cNvSpPr/>
            <p:nvPr/>
          </p:nvSpPr>
          <p:spPr>
            <a:xfrm>
              <a:off x="990155" y="5269902"/>
              <a:ext cx="116205" cy="17145"/>
            </a:xfrm>
            <a:custGeom>
              <a:avLst/>
              <a:gdLst/>
              <a:ahLst/>
              <a:cxnLst/>
              <a:rect l="l" t="t" r="r" b="b"/>
              <a:pathLst>
                <a:path w="116205" h="17145">
                  <a:moveTo>
                    <a:pt x="82892" y="3708"/>
                  </a:moveTo>
                  <a:lnTo>
                    <a:pt x="79184" y="0"/>
                  </a:lnTo>
                  <a:lnTo>
                    <a:pt x="3708" y="0"/>
                  </a:lnTo>
                  <a:lnTo>
                    <a:pt x="0" y="3708"/>
                  </a:lnTo>
                  <a:lnTo>
                    <a:pt x="0" y="12865"/>
                  </a:lnTo>
                  <a:lnTo>
                    <a:pt x="3708" y="16586"/>
                  </a:lnTo>
                  <a:lnTo>
                    <a:pt x="8280" y="16586"/>
                  </a:lnTo>
                  <a:lnTo>
                    <a:pt x="79184" y="16586"/>
                  </a:lnTo>
                  <a:lnTo>
                    <a:pt x="82892" y="12865"/>
                  </a:lnTo>
                  <a:lnTo>
                    <a:pt x="82892" y="3708"/>
                  </a:lnTo>
                  <a:close/>
                </a:path>
                <a:path w="116205" h="17145">
                  <a:moveTo>
                    <a:pt x="116065" y="3708"/>
                  </a:moveTo>
                  <a:lnTo>
                    <a:pt x="112344" y="0"/>
                  </a:lnTo>
                  <a:lnTo>
                    <a:pt x="94907" y="0"/>
                  </a:lnTo>
                  <a:lnTo>
                    <a:pt x="91186" y="3708"/>
                  </a:lnTo>
                  <a:lnTo>
                    <a:pt x="91186" y="12865"/>
                  </a:lnTo>
                  <a:lnTo>
                    <a:pt x="94907" y="16586"/>
                  </a:lnTo>
                  <a:lnTo>
                    <a:pt x="99479" y="16586"/>
                  </a:lnTo>
                  <a:lnTo>
                    <a:pt x="112344" y="16586"/>
                  </a:lnTo>
                  <a:lnTo>
                    <a:pt x="116065" y="12865"/>
                  </a:lnTo>
                  <a:lnTo>
                    <a:pt x="116065" y="3708"/>
                  </a:lnTo>
                  <a:close/>
                </a:path>
              </a:pathLst>
            </a:custGeom>
            <a:solidFill>
              <a:srgbClr val="AD1E2E"/>
            </a:solidFill>
          </p:spPr>
          <p:txBody>
            <a:bodyPr wrap="square" lIns="0" tIns="0" rIns="0" bIns="0" rtlCol="0"/>
            <a:lstStyle/>
            <a:p>
              <a:endParaRPr/>
            </a:p>
          </p:txBody>
        </p:sp>
      </p:grpSp>
      <p:sp>
        <p:nvSpPr>
          <p:cNvPr id="24" name="object 24"/>
          <p:cNvSpPr txBox="1"/>
          <p:nvPr/>
        </p:nvSpPr>
        <p:spPr>
          <a:xfrm>
            <a:off x="1395652" y="5939866"/>
            <a:ext cx="2535779"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Cognac distillery</a:t>
            </a:r>
            <a:endParaRPr sz="2000">
              <a:latin typeface="PF Din Text Cond Pro" panose="02000000000000000000" pitchFamily="2" charset="0"/>
              <a:cs typeface="Tahoma"/>
            </a:endParaRPr>
          </a:p>
        </p:txBody>
      </p:sp>
      <p:grpSp>
        <p:nvGrpSpPr>
          <p:cNvPr id="25" name="object 25"/>
          <p:cNvGrpSpPr/>
          <p:nvPr/>
        </p:nvGrpSpPr>
        <p:grpSpPr>
          <a:xfrm>
            <a:off x="594779" y="5749791"/>
            <a:ext cx="659130" cy="673100"/>
            <a:chOff x="594779" y="5749791"/>
            <a:chExt cx="659130" cy="673100"/>
          </a:xfrm>
        </p:grpSpPr>
        <p:sp>
          <p:nvSpPr>
            <p:cNvPr id="26" name="object 26"/>
            <p:cNvSpPr/>
            <p:nvPr/>
          </p:nvSpPr>
          <p:spPr>
            <a:xfrm>
              <a:off x="594779" y="5749791"/>
              <a:ext cx="659130" cy="673100"/>
            </a:xfrm>
            <a:custGeom>
              <a:avLst/>
              <a:gdLst/>
              <a:ahLst/>
              <a:cxnLst/>
              <a:rect l="l" t="t" r="r" b="b"/>
              <a:pathLst>
                <a:path w="659130" h="673100">
                  <a:moveTo>
                    <a:pt x="658609" y="0"/>
                  </a:moveTo>
                  <a:lnTo>
                    <a:pt x="388112" y="0"/>
                  </a:lnTo>
                  <a:lnTo>
                    <a:pt x="0" y="672541"/>
                  </a:lnTo>
                  <a:lnTo>
                    <a:pt x="270497" y="672541"/>
                  </a:lnTo>
                  <a:lnTo>
                    <a:pt x="658609" y="0"/>
                  </a:lnTo>
                  <a:close/>
                </a:path>
              </a:pathLst>
            </a:custGeom>
            <a:solidFill>
              <a:srgbClr val="F2F2F0"/>
            </a:solidFill>
          </p:spPr>
          <p:txBody>
            <a:bodyPr wrap="square" lIns="0" tIns="0" rIns="0" bIns="0" rtlCol="0"/>
            <a:lstStyle/>
            <a:p>
              <a:endParaRPr/>
            </a:p>
          </p:txBody>
        </p:sp>
        <p:pic>
          <p:nvPicPr>
            <p:cNvPr id="27" name="object 27"/>
            <p:cNvPicPr/>
            <p:nvPr/>
          </p:nvPicPr>
          <p:blipFill>
            <a:blip r:embed="rId6" cstate="print"/>
            <a:stretch>
              <a:fillRect/>
            </a:stretch>
          </p:blipFill>
          <p:spPr>
            <a:xfrm>
              <a:off x="838193" y="6065211"/>
              <a:ext cx="170223" cy="169497"/>
            </a:xfrm>
            <a:prstGeom prst="rect">
              <a:avLst/>
            </a:prstGeom>
          </p:spPr>
        </p:pic>
        <p:sp>
          <p:nvSpPr>
            <p:cNvPr id="28" name="object 28"/>
            <p:cNvSpPr/>
            <p:nvPr/>
          </p:nvSpPr>
          <p:spPr>
            <a:xfrm>
              <a:off x="759811" y="5815126"/>
              <a:ext cx="311785" cy="466725"/>
            </a:xfrm>
            <a:custGeom>
              <a:avLst/>
              <a:gdLst/>
              <a:ahLst/>
              <a:cxnLst/>
              <a:rect l="l" t="t" r="r" b="b"/>
              <a:pathLst>
                <a:path w="311784" h="466725">
                  <a:moveTo>
                    <a:pt x="217550" y="0"/>
                  </a:moveTo>
                  <a:lnTo>
                    <a:pt x="108775" y="0"/>
                  </a:lnTo>
                  <a:lnTo>
                    <a:pt x="99699" y="1831"/>
                  </a:lnTo>
                  <a:lnTo>
                    <a:pt x="92287" y="6826"/>
                  </a:lnTo>
                  <a:lnTo>
                    <a:pt x="87290" y="14230"/>
                  </a:lnTo>
                  <a:lnTo>
                    <a:pt x="85458" y="23291"/>
                  </a:lnTo>
                  <a:lnTo>
                    <a:pt x="85463" y="39865"/>
                  </a:lnTo>
                  <a:lnTo>
                    <a:pt x="85686" y="40881"/>
                  </a:lnTo>
                  <a:lnTo>
                    <a:pt x="86118" y="41782"/>
                  </a:lnTo>
                  <a:lnTo>
                    <a:pt x="86486" y="42760"/>
                  </a:lnTo>
                  <a:lnTo>
                    <a:pt x="87020" y="43599"/>
                  </a:lnTo>
                  <a:lnTo>
                    <a:pt x="87718" y="44361"/>
                  </a:lnTo>
                  <a:lnTo>
                    <a:pt x="107480" y="64007"/>
                  </a:lnTo>
                  <a:lnTo>
                    <a:pt x="100727" y="68389"/>
                  </a:lnTo>
                  <a:lnTo>
                    <a:pt x="95969" y="74618"/>
                  </a:lnTo>
                  <a:lnTo>
                    <a:pt x="93544" y="82045"/>
                  </a:lnTo>
                  <a:lnTo>
                    <a:pt x="93764" y="90106"/>
                  </a:lnTo>
                  <a:lnTo>
                    <a:pt x="96688" y="97590"/>
                  </a:lnTo>
                  <a:lnTo>
                    <a:pt x="101820" y="103493"/>
                  </a:lnTo>
                  <a:lnTo>
                    <a:pt x="108617" y="107371"/>
                  </a:lnTo>
                  <a:lnTo>
                    <a:pt x="116535" y="108775"/>
                  </a:lnTo>
                  <a:lnTo>
                    <a:pt x="115588" y="122026"/>
                  </a:lnTo>
                  <a:lnTo>
                    <a:pt x="113117" y="135039"/>
                  </a:lnTo>
                  <a:lnTo>
                    <a:pt x="109157" y="147680"/>
                  </a:lnTo>
                  <a:lnTo>
                    <a:pt x="103746" y="159816"/>
                  </a:lnTo>
                  <a:lnTo>
                    <a:pt x="103746" y="160286"/>
                  </a:lnTo>
                  <a:lnTo>
                    <a:pt x="96349" y="172474"/>
                  </a:lnTo>
                  <a:lnTo>
                    <a:pt x="87661" y="183697"/>
                  </a:lnTo>
                  <a:lnTo>
                    <a:pt x="77764" y="193860"/>
                  </a:lnTo>
                  <a:lnTo>
                    <a:pt x="66738" y="202869"/>
                  </a:lnTo>
                  <a:lnTo>
                    <a:pt x="38706" y="229046"/>
                  </a:lnTo>
                  <a:lnTo>
                    <a:pt x="17772" y="260570"/>
                  </a:lnTo>
                  <a:lnTo>
                    <a:pt x="4636" y="296054"/>
                  </a:lnTo>
                  <a:lnTo>
                    <a:pt x="0" y="334111"/>
                  </a:lnTo>
                  <a:lnTo>
                    <a:pt x="3163" y="366533"/>
                  </a:lnTo>
                  <a:lnTo>
                    <a:pt x="28026" y="425723"/>
                  </a:lnTo>
                  <a:lnTo>
                    <a:pt x="57264" y="457356"/>
                  </a:lnTo>
                  <a:lnTo>
                    <a:pt x="87337" y="466204"/>
                  </a:lnTo>
                  <a:lnTo>
                    <a:pt x="239026" y="466204"/>
                  </a:lnTo>
                  <a:lnTo>
                    <a:pt x="249627" y="465234"/>
                  </a:lnTo>
                  <a:lnTo>
                    <a:pt x="259748" y="462248"/>
                  </a:lnTo>
                  <a:lnTo>
                    <a:pt x="269100" y="457356"/>
                  </a:lnTo>
                  <a:lnTo>
                    <a:pt x="277393" y="450672"/>
                  </a:lnTo>
                  <a:lnTo>
                    <a:pt x="87337" y="450672"/>
                  </a:lnTo>
                  <a:lnTo>
                    <a:pt x="79721" y="449932"/>
                  </a:lnTo>
                  <a:lnTo>
                    <a:pt x="40917" y="416791"/>
                  </a:lnTo>
                  <a:lnTo>
                    <a:pt x="18428" y="363376"/>
                  </a:lnTo>
                  <a:lnTo>
                    <a:pt x="15532" y="334111"/>
                  </a:lnTo>
                  <a:lnTo>
                    <a:pt x="19652" y="299693"/>
                  </a:lnTo>
                  <a:lnTo>
                    <a:pt x="31475" y="267592"/>
                  </a:lnTo>
                  <a:lnTo>
                    <a:pt x="50363" y="239067"/>
                  </a:lnTo>
                  <a:lnTo>
                    <a:pt x="75679" y="215379"/>
                  </a:lnTo>
                  <a:lnTo>
                    <a:pt x="87213" y="205991"/>
                  </a:lnTo>
                  <a:lnTo>
                    <a:pt x="97664" y="195472"/>
                  </a:lnTo>
                  <a:lnTo>
                    <a:pt x="106956" y="183914"/>
                  </a:lnTo>
                  <a:lnTo>
                    <a:pt x="115011" y="171411"/>
                  </a:lnTo>
                  <a:lnTo>
                    <a:pt x="230172" y="171411"/>
                  </a:lnTo>
                  <a:lnTo>
                    <a:pt x="229462" y="170383"/>
                  </a:lnTo>
                  <a:lnTo>
                    <a:pt x="210731" y="170383"/>
                  </a:lnTo>
                  <a:lnTo>
                    <a:pt x="199536" y="169489"/>
                  </a:lnTo>
                  <a:lnTo>
                    <a:pt x="188393" y="168081"/>
                  </a:lnTo>
                  <a:lnTo>
                    <a:pt x="177328" y="166154"/>
                  </a:lnTo>
                  <a:lnTo>
                    <a:pt x="166369" y="163702"/>
                  </a:lnTo>
                  <a:lnTo>
                    <a:pt x="166623" y="163702"/>
                  </a:lnTo>
                  <a:lnTo>
                    <a:pt x="163169" y="163169"/>
                  </a:lnTo>
                  <a:lnTo>
                    <a:pt x="153102" y="160894"/>
                  </a:lnTo>
                  <a:lnTo>
                    <a:pt x="142951" y="159026"/>
                  </a:lnTo>
                  <a:lnTo>
                    <a:pt x="132733" y="157572"/>
                  </a:lnTo>
                  <a:lnTo>
                    <a:pt x="122466" y="156540"/>
                  </a:lnTo>
                  <a:lnTo>
                    <a:pt x="126572" y="145001"/>
                  </a:lnTo>
                  <a:lnTo>
                    <a:pt x="129560" y="133134"/>
                  </a:lnTo>
                  <a:lnTo>
                    <a:pt x="131408" y="121028"/>
                  </a:lnTo>
                  <a:lnTo>
                    <a:pt x="132092" y="108775"/>
                  </a:lnTo>
                  <a:lnTo>
                    <a:pt x="209791" y="108775"/>
                  </a:lnTo>
                  <a:lnTo>
                    <a:pt x="217699" y="107345"/>
                  </a:lnTo>
                  <a:lnTo>
                    <a:pt x="224488" y="103462"/>
                  </a:lnTo>
                  <a:lnTo>
                    <a:pt x="229615" y="97561"/>
                  </a:lnTo>
                  <a:lnTo>
                    <a:pt x="231306" y="93230"/>
                  </a:lnTo>
                  <a:lnTo>
                    <a:pt x="112267" y="93230"/>
                  </a:lnTo>
                  <a:lnTo>
                    <a:pt x="108775" y="89738"/>
                  </a:lnTo>
                  <a:lnTo>
                    <a:pt x="108775" y="81191"/>
                  </a:lnTo>
                  <a:lnTo>
                    <a:pt x="112267" y="77698"/>
                  </a:lnTo>
                  <a:lnTo>
                    <a:pt x="231325" y="77698"/>
                  </a:lnTo>
                  <a:lnTo>
                    <a:pt x="230312" y="74606"/>
                  </a:lnTo>
                  <a:lnTo>
                    <a:pt x="225559" y="68385"/>
                  </a:lnTo>
                  <a:lnTo>
                    <a:pt x="218820" y="64007"/>
                  </a:lnTo>
                  <a:lnTo>
                    <a:pt x="220682" y="62153"/>
                  </a:lnTo>
                  <a:lnTo>
                    <a:pt x="127520" y="62153"/>
                  </a:lnTo>
                  <a:lnTo>
                    <a:pt x="111975" y="46608"/>
                  </a:lnTo>
                  <a:lnTo>
                    <a:pt x="236287" y="46608"/>
                  </a:lnTo>
                  <a:lnTo>
                    <a:pt x="238544" y="44361"/>
                  </a:lnTo>
                  <a:lnTo>
                    <a:pt x="239267" y="43599"/>
                  </a:lnTo>
                  <a:lnTo>
                    <a:pt x="239826" y="42760"/>
                  </a:lnTo>
                  <a:lnTo>
                    <a:pt x="240195" y="41782"/>
                  </a:lnTo>
                  <a:lnTo>
                    <a:pt x="240601" y="40881"/>
                  </a:lnTo>
                  <a:lnTo>
                    <a:pt x="240842" y="39865"/>
                  </a:lnTo>
                  <a:lnTo>
                    <a:pt x="240868" y="31076"/>
                  </a:lnTo>
                  <a:lnTo>
                    <a:pt x="101003" y="31076"/>
                  </a:lnTo>
                  <a:lnTo>
                    <a:pt x="101003" y="19037"/>
                  </a:lnTo>
                  <a:lnTo>
                    <a:pt x="104495" y="15532"/>
                  </a:lnTo>
                  <a:lnTo>
                    <a:pt x="239299" y="15532"/>
                  </a:lnTo>
                  <a:lnTo>
                    <a:pt x="239035" y="14230"/>
                  </a:lnTo>
                  <a:lnTo>
                    <a:pt x="234038" y="6826"/>
                  </a:lnTo>
                  <a:lnTo>
                    <a:pt x="226627" y="1831"/>
                  </a:lnTo>
                  <a:lnTo>
                    <a:pt x="217550" y="0"/>
                  </a:lnTo>
                  <a:close/>
                </a:path>
                <a:path w="311784" h="466725">
                  <a:moveTo>
                    <a:pt x="302475" y="393395"/>
                  </a:moveTo>
                  <a:lnTo>
                    <a:pt x="298538" y="394754"/>
                  </a:lnTo>
                  <a:lnTo>
                    <a:pt x="296938" y="396189"/>
                  </a:lnTo>
                  <a:lnTo>
                    <a:pt x="296062" y="398081"/>
                  </a:lnTo>
                  <a:lnTo>
                    <a:pt x="290057" y="409334"/>
                  </a:lnTo>
                  <a:lnTo>
                    <a:pt x="260591" y="444160"/>
                  </a:lnTo>
                  <a:lnTo>
                    <a:pt x="239026" y="450672"/>
                  </a:lnTo>
                  <a:lnTo>
                    <a:pt x="277393" y="450672"/>
                  </a:lnTo>
                  <a:lnTo>
                    <a:pt x="303389" y="417487"/>
                  </a:lnTo>
                  <a:lnTo>
                    <a:pt x="311213" y="401002"/>
                  </a:lnTo>
                  <a:lnTo>
                    <a:pt x="309829" y="396976"/>
                  </a:lnTo>
                  <a:lnTo>
                    <a:pt x="308381" y="395300"/>
                  </a:lnTo>
                  <a:lnTo>
                    <a:pt x="306476" y="394436"/>
                  </a:lnTo>
                  <a:lnTo>
                    <a:pt x="304584" y="393509"/>
                  </a:lnTo>
                  <a:lnTo>
                    <a:pt x="302475" y="393395"/>
                  </a:lnTo>
                  <a:close/>
                </a:path>
                <a:path w="311784" h="466725">
                  <a:moveTo>
                    <a:pt x="230172" y="171411"/>
                  </a:moveTo>
                  <a:lnTo>
                    <a:pt x="115011" y="171411"/>
                  </a:lnTo>
                  <a:lnTo>
                    <a:pt x="126205" y="172272"/>
                  </a:lnTo>
                  <a:lnTo>
                    <a:pt x="137339" y="173664"/>
                  </a:lnTo>
                  <a:lnTo>
                    <a:pt x="148399" y="175578"/>
                  </a:lnTo>
                  <a:lnTo>
                    <a:pt x="159372" y="178003"/>
                  </a:lnTo>
                  <a:lnTo>
                    <a:pt x="162636" y="178815"/>
                  </a:lnTo>
                  <a:lnTo>
                    <a:pt x="177052" y="182007"/>
                  </a:lnTo>
                  <a:lnTo>
                    <a:pt x="191622" y="184372"/>
                  </a:lnTo>
                  <a:lnTo>
                    <a:pt x="206304" y="185899"/>
                  </a:lnTo>
                  <a:lnTo>
                    <a:pt x="221056" y="186575"/>
                  </a:lnTo>
                  <a:lnTo>
                    <a:pt x="227653" y="194639"/>
                  </a:lnTo>
                  <a:lnTo>
                    <a:pt x="234813" y="202201"/>
                  </a:lnTo>
                  <a:lnTo>
                    <a:pt x="242501" y="209237"/>
                  </a:lnTo>
                  <a:lnTo>
                    <a:pt x="250685" y="215722"/>
                  </a:lnTo>
                  <a:lnTo>
                    <a:pt x="254101" y="218262"/>
                  </a:lnTo>
                  <a:lnTo>
                    <a:pt x="259003" y="217538"/>
                  </a:lnTo>
                  <a:lnTo>
                    <a:pt x="264109" y="210616"/>
                  </a:lnTo>
                  <a:lnTo>
                    <a:pt x="263385" y="205765"/>
                  </a:lnTo>
                  <a:lnTo>
                    <a:pt x="259905" y="203174"/>
                  </a:lnTo>
                  <a:lnTo>
                    <a:pt x="239230" y="184545"/>
                  </a:lnTo>
                  <a:lnTo>
                    <a:pt x="230172" y="171411"/>
                  </a:lnTo>
                  <a:close/>
                </a:path>
                <a:path w="311784" h="466725">
                  <a:moveTo>
                    <a:pt x="209791" y="108775"/>
                  </a:moveTo>
                  <a:lnTo>
                    <a:pt x="194246" y="108775"/>
                  </a:lnTo>
                  <a:lnTo>
                    <a:pt x="195438" y="124863"/>
                  </a:lnTo>
                  <a:lnTo>
                    <a:pt x="198616" y="140617"/>
                  </a:lnTo>
                  <a:lnTo>
                    <a:pt x="203731" y="155852"/>
                  </a:lnTo>
                  <a:lnTo>
                    <a:pt x="210731" y="170383"/>
                  </a:lnTo>
                  <a:lnTo>
                    <a:pt x="229462" y="170383"/>
                  </a:lnTo>
                  <a:lnTo>
                    <a:pt x="223637" y="161937"/>
                  </a:lnTo>
                  <a:lnTo>
                    <a:pt x="213649" y="136348"/>
                  </a:lnTo>
                  <a:lnTo>
                    <a:pt x="209791" y="108775"/>
                  </a:lnTo>
                  <a:close/>
                </a:path>
                <a:path w="311784" h="466725">
                  <a:moveTo>
                    <a:pt x="231325" y="77698"/>
                  </a:moveTo>
                  <a:lnTo>
                    <a:pt x="214083" y="77698"/>
                  </a:lnTo>
                  <a:lnTo>
                    <a:pt x="217550" y="81191"/>
                  </a:lnTo>
                  <a:lnTo>
                    <a:pt x="217550" y="89738"/>
                  </a:lnTo>
                  <a:lnTo>
                    <a:pt x="214083" y="93230"/>
                  </a:lnTo>
                  <a:lnTo>
                    <a:pt x="231306" y="93230"/>
                  </a:lnTo>
                  <a:lnTo>
                    <a:pt x="232527" y="90106"/>
                  </a:lnTo>
                  <a:lnTo>
                    <a:pt x="232749" y="82045"/>
                  </a:lnTo>
                  <a:lnTo>
                    <a:pt x="231325" y="77698"/>
                  </a:lnTo>
                  <a:close/>
                </a:path>
                <a:path w="311784" h="466725">
                  <a:moveTo>
                    <a:pt x="236287" y="46608"/>
                  </a:moveTo>
                  <a:lnTo>
                    <a:pt x="214375" y="46608"/>
                  </a:lnTo>
                  <a:lnTo>
                    <a:pt x="198843" y="62153"/>
                  </a:lnTo>
                  <a:lnTo>
                    <a:pt x="220682" y="62153"/>
                  </a:lnTo>
                  <a:lnTo>
                    <a:pt x="236287" y="46608"/>
                  </a:lnTo>
                  <a:close/>
                </a:path>
                <a:path w="311784" h="466725">
                  <a:moveTo>
                    <a:pt x="239299" y="15532"/>
                  </a:moveTo>
                  <a:lnTo>
                    <a:pt x="221856" y="15532"/>
                  </a:lnTo>
                  <a:lnTo>
                    <a:pt x="225336" y="19037"/>
                  </a:lnTo>
                  <a:lnTo>
                    <a:pt x="225336" y="31076"/>
                  </a:lnTo>
                  <a:lnTo>
                    <a:pt x="240868" y="31076"/>
                  </a:lnTo>
                  <a:lnTo>
                    <a:pt x="240868" y="23291"/>
                  </a:lnTo>
                  <a:lnTo>
                    <a:pt x="239299" y="15532"/>
                  </a:lnTo>
                  <a:close/>
                </a:path>
              </a:pathLst>
            </a:custGeom>
            <a:solidFill>
              <a:srgbClr val="AD1E2E"/>
            </a:solidFill>
          </p:spPr>
          <p:txBody>
            <a:bodyPr wrap="square" lIns="0" tIns="0" rIns="0" bIns="0" rtlCol="0"/>
            <a:lstStyle/>
            <a:p>
              <a:endParaRPr/>
            </a:p>
          </p:txBody>
        </p:sp>
        <p:pic>
          <p:nvPicPr>
            <p:cNvPr id="29" name="object 29"/>
            <p:cNvPicPr/>
            <p:nvPr/>
          </p:nvPicPr>
          <p:blipFill>
            <a:blip r:embed="rId7" cstate="print"/>
            <a:stretch>
              <a:fillRect/>
            </a:stretch>
          </p:blipFill>
          <p:spPr>
            <a:xfrm>
              <a:off x="1023994" y="6032665"/>
              <a:ext cx="170954" cy="248666"/>
            </a:xfrm>
            <a:prstGeom prst="rect">
              <a:avLst/>
            </a:prstGeom>
          </p:spPr>
        </p:pic>
      </p:grpSp>
      <p:sp>
        <p:nvSpPr>
          <p:cNvPr id="30" name="object 30"/>
          <p:cNvSpPr txBox="1"/>
          <p:nvPr/>
        </p:nvSpPr>
        <p:spPr>
          <a:xfrm>
            <a:off x="6504380" y="2782544"/>
            <a:ext cx="3736713"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Production of soﬅ drinks</a:t>
            </a:r>
            <a:endParaRPr sz="2000">
              <a:latin typeface="PF Din Text Cond Pro" panose="02000000000000000000" pitchFamily="2" charset="0"/>
              <a:cs typeface="Tahoma"/>
            </a:endParaRPr>
          </a:p>
        </p:txBody>
      </p:sp>
      <p:grpSp>
        <p:nvGrpSpPr>
          <p:cNvPr id="31" name="object 31"/>
          <p:cNvGrpSpPr/>
          <p:nvPr/>
        </p:nvGrpSpPr>
        <p:grpSpPr>
          <a:xfrm>
            <a:off x="5807798" y="2721114"/>
            <a:ext cx="653415" cy="667385"/>
            <a:chOff x="5807798" y="2721114"/>
            <a:chExt cx="653415" cy="667385"/>
          </a:xfrm>
        </p:grpSpPr>
        <p:sp>
          <p:nvSpPr>
            <p:cNvPr id="32" name="object 32"/>
            <p:cNvSpPr/>
            <p:nvPr/>
          </p:nvSpPr>
          <p:spPr>
            <a:xfrm>
              <a:off x="5807798" y="2721114"/>
              <a:ext cx="653415" cy="667385"/>
            </a:xfrm>
            <a:custGeom>
              <a:avLst/>
              <a:gdLst/>
              <a:ahLst/>
              <a:cxnLst/>
              <a:rect l="l" t="t" r="r" b="b"/>
              <a:pathLst>
                <a:path w="653414" h="667385">
                  <a:moveTo>
                    <a:pt x="653199" y="0"/>
                  </a:moveTo>
                  <a:lnTo>
                    <a:pt x="384924" y="0"/>
                  </a:lnTo>
                  <a:lnTo>
                    <a:pt x="0" y="667016"/>
                  </a:lnTo>
                  <a:lnTo>
                    <a:pt x="268274" y="667016"/>
                  </a:lnTo>
                  <a:lnTo>
                    <a:pt x="653199" y="0"/>
                  </a:lnTo>
                  <a:close/>
                </a:path>
              </a:pathLst>
            </a:custGeom>
            <a:solidFill>
              <a:srgbClr val="F2F2F0"/>
            </a:solidFill>
          </p:spPr>
          <p:txBody>
            <a:bodyPr wrap="square" lIns="0" tIns="0" rIns="0" bIns="0" rtlCol="0"/>
            <a:lstStyle/>
            <a:p>
              <a:endParaRPr/>
            </a:p>
          </p:txBody>
        </p:sp>
        <p:sp>
          <p:nvSpPr>
            <p:cNvPr id="33" name="object 33"/>
            <p:cNvSpPr/>
            <p:nvPr/>
          </p:nvSpPr>
          <p:spPr>
            <a:xfrm>
              <a:off x="6051016" y="2859557"/>
              <a:ext cx="235585" cy="436880"/>
            </a:xfrm>
            <a:custGeom>
              <a:avLst/>
              <a:gdLst/>
              <a:ahLst/>
              <a:cxnLst/>
              <a:rect l="l" t="t" r="r" b="b"/>
              <a:pathLst>
                <a:path w="235585" h="436879">
                  <a:moveTo>
                    <a:pt x="17043" y="287108"/>
                  </a:moveTo>
                  <a:lnTo>
                    <a:pt x="16129" y="284911"/>
                  </a:lnTo>
                  <a:lnTo>
                    <a:pt x="14554" y="283324"/>
                  </a:lnTo>
                  <a:lnTo>
                    <a:pt x="12966" y="281736"/>
                  </a:lnTo>
                  <a:lnTo>
                    <a:pt x="10769" y="280835"/>
                  </a:lnTo>
                  <a:lnTo>
                    <a:pt x="6286" y="280835"/>
                  </a:lnTo>
                  <a:lnTo>
                    <a:pt x="4089" y="281736"/>
                  </a:lnTo>
                  <a:lnTo>
                    <a:pt x="914" y="284911"/>
                  </a:lnTo>
                  <a:lnTo>
                    <a:pt x="0" y="287108"/>
                  </a:lnTo>
                  <a:lnTo>
                    <a:pt x="0" y="291592"/>
                  </a:lnTo>
                  <a:lnTo>
                    <a:pt x="914" y="293789"/>
                  </a:lnTo>
                  <a:lnTo>
                    <a:pt x="4089" y="296964"/>
                  </a:lnTo>
                  <a:lnTo>
                    <a:pt x="6286" y="297878"/>
                  </a:lnTo>
                  <a:lnTo>
                    <a:pt x="10769" y="297878"/>
                  </a:lnTo>
                  <a:lnTo>
                    <a:pt x="12966" y="296964"/>
                  </a:lnTo>
                  <a:lnTo>
                    <a:pt x="16129" y="293789"/>
                  </a:lnTo>
                  <a:lnTo>
                    <a:pt x="17043" y="291592"/>
                  </a:lnTo>
                  <a:lnTo>
                    <a:pt x="17043" y="287108"/>
                  </a:lnTo>
                  <a:close/>
                </a:path>
                <a:path w="235585" h="436879">
                  <a:moveTo>
                    <a:pt x="128409" y="26835"/>
                  </a:moveTo>
                  <a:lnTo>
                    <a:pt x="124599" y="23025"/>
                  </a:lnTo>
                  <a:lnTo>
                    <a:pt x="119888" y="23025"/>
                  </a:lnTo>
                  <a:lnTo>
                    <a:pt x="110629" y="23025"/>
                  </a:lnTo>
                  <a:lnTo>
                    <a:pt x="106819" y="26835"/>
                  </a:lnTo>
                  <a:lnTo>
                    <a:pt x="106819" y="36245"/>
                  </a:lnTo>
                  <a:lnTo>
                    <a:pt x="110629" y="40068"/>
                  </a:lnTo>
                  <a:lnTo>
                    <a:pt x="124599" y="40068"/>
                  </a:lnTo>
                  <a:lnTo>
                    <a:pt x="128409" y="36245"/>
                  </a:lnTo>
                  <a:lnTo>
                    <a:pt x="128409" y="26835"/>
                  </a:lnTo>
                  <a:close/>
                </a:path>
                <a:path w="235585" h="436879">
                  <a:moveTo>
                    <a:pt x="202526" y="94919"/>
                  </a:moveTo>
                  <a:lnTo>
                    <a:pt x="201625" y="92722"/>
                  </a:lnTo>
                  <a:lnTo>
                    <a:pt x="200037" y="91135"/>
                  </a:lnTo>
                  <a:lnTo>
                    <a:pt x="198450" y="89547"/>
                  </a:lnTo>
                  <a:lnTo>
                    <a:pt x="196253" y="88646"/>
                  </a:lnTo>
                  <a:lnTo>
                    <a:pt x="191770" y="88646"/>
                  </a:lnTo>
                  <a:lnTo>
                    <a:pt x="189572" y="89547"/>
                  </a:lnTo>
                  <a:lnTo>
                    <a:pt x="186397" y="92722"/>
                  </a:lnTo>
                  <a:lnTo>
                    <a:pt x="185483" y="94919"/>
                  </a:lnTo>
                  <a:lnTo>
                    <a:pt x="185483" y="99402"/>
                  </a:lnTo>
                  <a:lnTo>
                    <a:pt x="186397" y="101600"/>
                  </a:lnTo>
                  <a:lnTo>
                    <a:pt x="189572" y="104775"/>
                  </a:lnTo>
                  <a:lnTo>
                    <a:pt x="191770" y="105689"/>
                  </a:lnTo>
                  <a:lnTo>
                    <a:pt x="196253" y="105689"/>
                  </a:lnTo>
                  <a:lnTo>
                    <a:pt x="198450" y="104775"/>
                  </a:lnTo>
                  <a:lnTo>
                    <a:pt x="201625" y="101600"/>
                  </a:lnTo>
                  <a:lnTo>
                    <a:pt x="202526" y="99402"/>
                  </a:lnTo>
                  <a:lnTo>
                    <a:pt x="202526" y="94919"/>
                  </a:lnTo>
                  <a:close/>
                </a:path>
                <a:path w="235585" h="436879">
                  <a:moveTo>
                    <a:pt x="235229" y="95910"/>
                  </a:moveTo>
                  <a:lnTo>
                    <a:pt x="234937" y="94665"/>
                  </a:lnTo>
                  <a:lnTo>
                    <a:pt x="220002" y="63068"/>
                  </a:lnTo>
                  <a:lnTo>
                    <a:pt x="219773" y="62572"/>
                  </a:lnTo>
                  <a:lnTo>
                    <a:pt x="223075" y="61379"/>
                  </a:lnTo>
                  <a:lnTo>
                    <a:pt x="225425" y="58242"/>
                  </a:lnTo>
                  <a:lnTo>
                    <a:pt x="225425" y="49847"/>
                  </a:lnTo>
                  <a:lnTo>
                    <a:pt x="221602" y="46024"/>
                  </a:lnTo>
                  <a:lnTo>
                    <a:pt x="151815" y="46024"/>
                  </a:lnTo>
                  <a:lnTo>
                    <a:pt x="156438" y="18656"/>
                  </a:lnTo>
                  <a:lnTo>
                    <a:pt x="141516" y="0"/>
                  </a:lnTo>
                  <a:lnTo>
                    <a:pt x="138988" y="0"/>
                  </a:lnTo>
                  <a:lnTo>
                    <a:pt x="138988" y="19596"/>
                  </a:lnTo>
                  <a:lnTo>
                    <a:pt x="134531" y="46024"/>
                  </a:lnTo>
                  <a:lnTo>
                    <a:pt x="100698" y="46024"/>
                  </a:lnTo>
                  <a:lnTo>
                    <a:pt x="96215" y="19596"/>
                  </a:lnTo>
                  <a:lnTo>
                    <a:pt x="96812" y="18656"/>
                  </a:lnTo>
                  <a:lnTo>
                    <a:pt x="97548" y="17792"/>
                  </a:lnTo>
                  <a:lnTo>
                    <a:pt x="98374" y="17056"/>
                  </a:lnTo>
                  <a:lnTo>
                    <a:pt x="136855" y="17056"/>
                  </a:lnTo>
                  <a:lnTo>
                    <a:pt x="137706" y="17843"/>
                  </a:lnTo>
                  <a:lnTo>
                    <a:pt x="138417" y="18669"/>
                  </a:lnTo>
                  <a:lnTo>
                    <a:pt x="138988" y="19596"/>
                  </a:lnTo>
                  <a:lnTo>
                    <a:pt x="138988" y="0"/>
                  </a:lnTo>
                  <a:lnTo>
                    <a:pt x="93700" y="0"/>
                  </a:lnTo>
                  <a:lnTo>
                    <a:pt x="88036" y="2628"/>
                  </a:lnTo>
                  <a:lnTo>
                    <a:pt x="80276" y="11811"/>
                  </a:lnTo>
                  <a:lnTo>
                    <a:pt x="78638" y="17843"/>
                  </a:lnTo>
                  <a:lnTo>
                    <a:pt x="83413" y="46024"/>
                  </a:lnTo>
                  <a:lnTo>
                    <a:pt x="13614" y="46024"/>
                  </a:lnTo>
                  <a:lnTo>
                    <a:pt x="9804" y="49847"/>
                  </a:lnTo>
                  <a:lnTo>
                    <a:pt x="9804" y="58242"/>
                  </a:lnTo>
                  <a:lnTo>
                    <a:pt x="12153" y="61379"/>
                  </a:lnTo>
                  <a:lnTo>
                    <a:pt x="15443" y="62572"/>
                  </a:lnTo>
                  <a:lnTo>
                    <a:pt x="279" y="94665"/>
                  </a:lnTo>
                  <a:lnTo>
                    <a:pt x="0" y="95910"/>
                  </a:lnTo>
                  <a:lnTo>
                    <a:pt x="0" y="256565"/>
                  </a:lnTo>
                  <a:lnTo>
                    <a:pt x="3810" y="260375"/>
                  </a:lnTo>
                  <a:lnTo>
                    <a:pt x="13220" y="260375"/>
                  </a:lnTo>
                  <a:lnTo>
                    <a:pt x="17043" y="256565"/>
                  </a:lnTo>
                  <a:lnTo>
                    <a:pt x="17043" y="105689"/>
                  </a:lnTo>
                  <a:lnTo>
                    <a:pt x="164642" y="105689"/>
                  </a:lnTo>
                  <a:lnTo>
                    <a:pt x="168465" y="101879"/>
                  </a:lnTo>
                  <a:lnTo>
                    <a:pt x="168465" y="92468"/>
                  </a:lnTo>
                  <a:lnTo>
                    <a:pt x="164642" y="88646"/>
                  </a:lnTo>
                  <a:lnTo>
                    <a:pt x="21983" y="88646"/>
                  </a:lnTo>
                  <a:lnTo>
                    <a:pt x="34061" y="63068"/>
                  </a:lnTo>
                  <a:lnTo>
                    <a:pt x="201155" y="63068"/>
                  </a:lnTo>
                  <a:lnTo>
                    <a:pt x="218186" y="99072"/>
                  </a:lnTo>
                  <a:lnTo>
                    <a:pt x="218186" y="376720"/>
                  </a:lnTo>
                  <a:lnTo>
                    <a:pt x="213245" y="376720"/>
                  </a:lnTo>
                  <a:lnTo>
                    <a:pt x="213245" y="393750"/>
                  </a:lnTo>
                  <a:lnTo>
                    <a:pt x="201155" y="419328"/>
                  </a:lnTo>
                  <a:lnTo>
                    <a:pt x="34061" y="419328"/>
                  </a:lnTo>
                  <a:lnTo>
                    <a:pt x="21983" y="393750"/>
                  </a:lnTo>
                  <a:lnTo>
                    <a:pt x="213245" y="393750"/>
                  </a:lnTo>
                  <a:lnTo>
                    <a:pt x="213245" y="376720"/>
                  </a:lnTo>
                  <a:lnTo>
                    <a:pt x="17043" y="376720"/>
                  </a:lnTo>
                  <a:lnTo>
                    <a:pt x="17043" y="317461"/>
                  </a:lnTo>
                  <a:lnTo>
                    <a:pt x="13220" y="313651"/>
                  </a:lnTo>
                  <a:lnTo>
                    <a:pt x="3810" y="313651"/>
                  </a:lnTo>
                  <a:lnTo>
                    <a:pt x="0" y="317461"/>
                  </a:lnTo>
                  <a:lnTo>
                    <a:pt x="0" y="386499"/>
                  </a:lnTo>
                  <a:lnTo>
                    <a:pt x="279" y="387743"/>
                  </a:lnTo>
                  <a:lnTo>
                    <a:pt x="15748" y="420484"/>
                  </a:lnTo>
                  <a:lnTo>
                    <a:pt x="13208" y="421957"/>
                  </a:lnTo>
                  <a:lnTo>
                    <a:pt x="11493" y="424700"/>
                  </a:lnTo>
                  <a:lnTo>
                    <a:pt x="11493" y="432549"/>
                  </a:lnTo>
                  <a:lnTo>
                    <a:pt x="15316" y="436372"/>
                  </a:lnTo>
                  <a:lnTo>
                    <a:pt x="219900" y="436372"/>
                  </a:lnTo>
                  <a:lnTo>
                    <a:pt x="223710" y="432549"/>
                  </a:lnTo>
                  <a:lnTo>
                    <a:pt x="223710" y="424700"/>
                  </a:lnTo>
                  <a:lnTo>
                    <a:pt x="222008" y="421957"/>
                  </a:lnTo>
                  <a:lnTo>
                    <a:pt x="219456" y="420484"/>
                  </a:lnTo>
                  <a:lnTo>
                    <a:pt x="220002" y="419328"/>
                  </a:lnTo>
                  <a:lnTo>
                    <a:pt x="232092" y="393750"/>
                  </a:lnTo>
                  <a:lnTo>
                    <a:pt x="234937" y="387743"/>
                  </a:lnTo>
                  <a:lnTo>
                    <a:pt x="235216" y="386499"/>
                  </a:lnTo>
                  <a:lnTo>
                    <a:pt x="235229" y="376720"/>
                  </a:lnTo>
                  <a:lnTo>
                    <a:pt x="235229" y="95910"/>
                  </a:lnTo>
                  <a:close/>
                </a:path>
              </a:pathLst>
            </a:custGeom>
            <a:solidFill>
              <a:srgbClr val="AD1E2E"/>
            </a:solidFill>
          </p:spPr>
          <p:txBody>
            <a:bodyPr wrap="square" lIns="0" tIns="0" rIns="0" bIns="0" rtlCol="0"/>
            <a:lstStyle/>
            <a:p>
              <a:endParaRPr/>
            </a:p>
          </p:txBody>
        </p:sp>
        <p:pic>
          <p:nvPicPr>
            <p:cNvPr id="34" name="object 34"/>
            <p:cNvPicPr/>
            <p:nvPr/>
          </p:nvPicPr>
          <p:blipFill>
            <a:blip r:embed="rId8" cstate="print"/>
            <a:stretch>
              <a:fillRect/>
            </a:stretch>
          </p:blipFill>
          <p:spPr>
            <a:xfrm>
              <a:off x="6097028" y="3029153"/>
              <a:ext cx="143192" cy="143192"/>
            </a:xfrm>
            <a:prstGeom prst="rect">
              <a:avLst/>
            </a:prstGeom>
          </p:spPr>
        </p:pic>
      </p:grpSp>
      <p:sp>
        <p:nvSpPr>
          <p:cNvPr id="35" name="object 35"/>
          <p:cNvSpPr txBox="1"/>
          <p:nvPr/>
        </p:nvSpPr>
        <p:spPr>
          <a:xfrm>
            <a:off x="6504368" y="3911181"/>
            <a:ext cx="3594252"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Production of kvass and juices</a:t>
            </a:r>
          </a:p>
        </p:txBody>
      </p:sp>
      <p:grpSp>
        <p:nvGrpSpPr>
          <p:cNvPr id="36" name="object 36"/>
          <p:cNvGrpSpPr/>
          <p:nvPr/>
        </p:nvGrpSpPr>
        <p:grpSpPr>
          <a:xfrm>
            <a:off x="5807798" y="3731602"/>
            <a:ext cx="653415" cy="667385"/>
            <a:chOff x="5807798" y="3731602"/>
            <a:chExt cx="653415" cy="667385"/>
          </a:xfrm>
        </p:grpSpPr>
        <p:sp>
          <p:nvSpPr>
            <p:cNvPr id="37" name="object 37"/>
            <p:cNvSpPr/>
            <p:nvPr/>
          </p:nvSpPr>
          <p:spPr>
            <a:xfrm>
              <a:off x="5807798" y="3731602"/>
              <a:ext cx="653415" cy="667385"/>
            </a:xfrm>
            <a:custGeom>
              <a:avLst/>
              <a:gdLst/>
              <a:ahLst/>
              <a:cxnLst/>
              <a:rect l="l" t="t" r="r" b="b"/>
              <a:pathLst>
                <a:path w="653414" h="667385">
                  <a:moveTo>
                    <a:pt x="653199" y="0"/>
                  </a:moveTo>
                  <a:lnTo>
                    <a:pt x="384924" y="0"/>
                  </a:lnTo>
                  <a:lnTo>
                    <a:pt x="0" y="667016"/>
                  </a:lnTo>
                  <a:lnTo>
                    <a:pt x="268274" y="667016"/>
                  </a:lnTo>
                  <a:lnTo>
                    <a:pt x="653199" y="0"/>
                  </a:lnTo>
                  <a:close/>
                </a:path>
              </a:pathLst>
            </a:custGeom>
            <a:solidFill>
              <a:srgbClr val="F2F2F0"/>
            </a:solidFill>
          </p:spPr>
          <p:txBody>
            <a:bodyPr wrap="square" lIns="0" tIns="0" rIns="0" bIns="0" rtlCol="0"/>
            <a:lstStyle/>
            <a:p>
              <a:endParaRPr/>
            </a:p>
          </p:txBody>
        </p:sp>
        <p:sp>
          <p:nvSpPr>
            <p:cNvPr id="38" name="object 38"/>
            <p:cNvSpPr/>
            <p:nvPr/>
          </p:nvSpPr>
          <p:spPr>
            <a:xfrm>
              <a:off x="6042825" y="3872839"/>
              <a:ext cx="241300" cy="372745"/>
            </a:xfrm>
            <a:custGeom>
              <a:avLst/>
              <a:gdLst/>
              <a:ahLst/>
              <a:cxnLst/>
              <a:rect l="l" t="t" r="r" b="b"/>
              <a:pathLst>
                <a:path w="241300" h="372745">
                  <a:moveTo>
                    <a:pt x="8509" y="341388"/>
                  </a:moveTo>
                  <a:lnTo>
                    <a:pt x="2463" y="341388"/>
                  </a:lnTo>
                  <a:lnTo>
                    <a:pt x="0" y="343839"/>
                  </a:lnTo>
                  <a:lnTo>
                    <a:pt x="12" y="366737"/>
                  </a:lnTo>
                  <a:lnTo>
                    <a:pt x="5460" y="372173"/>
                  </a:lnTo>
                  <a:lnTo>
                    <a:pt x="235458" y="372173"/>
                  </a:lnTo>
                  <a:lnTo>
                    <a:pt x="240906" y="366737"/>
                  </a:lnTo>
                  <a:lnTo>
                    <a:pt x="240906" y="361286"/>
                  </a:lnTo>
                  <a:lnTo>
                    <a:pt x="229533" y="361286"/>
                  </a:lnTo>
                  <a:lnTo>
                    <a:pt x="228752" y="361226"/>
                  </a:lnTo>
                  <a:lnTo>
                    <a:pt x="11493" y="361226"/>
                  </a:lnTo>
                  <a:lnTo>
                    <a:pt x="10960" y="360679"/>
                  </a:lnTo>
                  <a:lnTo>
                    <a:pt x="10960" y="343839"/>
                  </a:lnTo>
                  <a:lnTo>
                    <a:pt x="8509" y="341388"/>
                  </a:lnTo>
                  <a:close/>
                </a:path>
                <a:path w="241300" h="372745">
                  <a:moveTo>
                    <a:pt x="240906" y="62903"/>
                  </a:moveTo>
                  <a:lnTo>
                    <a:pt x="229958" y="62903"/>
                  </a:lnTo>
                  <a:lnTo>
                    <a:pt x="229924" y="357369"/>
                  </a:lnTo>
                  <a:lnTo>
                    <a:pt x="229533" y="361286"/>
                  </a:lnTo>
                  <a:lnTo>
                    <a:pt x="240906" y="361286"/>
                  </a:lnTo>
                  <a:lnTo>
                    <a:pt x="240906" y="62903"/>
                  </a:lnTo>
                  <a:close/>
                </a:path>
                <a:path w="241300" h="372745">
                  <a:moveTo>
                    <a:pt x="168318" y="308571"/>
                  </a:moveTo>
                  <a:lnTo>
                    <a:pt x="157289" y="308571"/>
                  </a:lnTo>
                  <a:lnTo>
                    <a:pt x="157289" y="357962"/>
                  </a:lnTo>
                  <a:lnTo>
                    <a:pt x="154012" y="361226"/>
                  </a:lnTo>
                  <a:lnTo>
                    <a:pt x="166712" y="361226"/>
                  </a:lnTo>
                  <a:lnTo>
                    <a:pt x="167796" y="358144"/>
                  </a:lnTo>
                  <a:lnTo>
                    <a:pt x="168276" y="349128"/>
                  </a:lnTo>
                  <a:lnTo>
                    <a:pt x="168318" y="308571"/>
                  </a:lnTo>
                  <a:close/>
                </a:path>
                <a:path w="241300" h="372745">
                  <a:moveTo>
                    <a:pt x="201942" y="149390"/>
                  </a:moveTo>
                  <a:lnTo>
                    <a:pt x="195884" y="149390"/>
                  </a:lnTo>
                  <a:lnTo>
                    <a:pt x="193446" y="151841"/>
                  </a:lnTo>
                  <a:lnTo>
                    <a:pt x="193446" y="361226"/>
                  </a:lnTo>
                  <a:lnTo>
                    <a:pt x="204393" y="361226"/>
                  </a:lnTo>
                  <a:lnTo>
                    <a:pt x="204393" y="151841"/>
                  </a:lnTo>
                  <a:lnTo>
                    <a:pt x="201942" y="149390"/>
                  </a:lnTo>
                  <a:close/>
                </a:path>
                <a:path w="241300" h="372745">
                  <a:moveTo>
                    <a:pt x="235458" y="42684"/>
                  </a:moveTo>
                  <a:lnTo>
                    <a:pt x="5460" y="42684"/>
                  </a:lnTo>
                  <a:lnTo>
                    <a:pt x="12" y="48132"/>
                  </a:lnTo>
                  <a:lnTo>
                    <a:pt x="0" y="327990"/>
                  </a:lnTo>
                  <a:lnTo>
                    <a:pt x="2463" y="330428"/>
                  </a:lnTo>
                  <a:lnTo>
                    <a:pt x="8509" y="330428"/>
                  </a:lnTo>
                  <a:lnTo>
                    <a:pt x="10960" y="327990"/>
                  </a:lnTo>
                  <a:lnTo>
                    <a:pt x="10960" y="308571"/>
                  </a:lnTo>
                  <a:lnTo>
                    <a:pt x="168318" y="308571"/>
                  </a:lnTo>
                  <a:lnTo>
                    <a:pt x="168292" y="297611"/>
                  </a:lnTo>
                  <a:lnTo>
                    <a:pt x="10960" y="297611"/>
                  </a:lnTo>
                  <a:lnTo>
                    <a:pt x="10960" y="117246"/>
                  </a:lnTo>
                  <a:lnTo>
                    <a:pt x="42786" y="117246"/>
                  </a:lnTo>
                  <a:lnTo>
                    <a:pt x="45250" y="114795"/>
                  </a:lnTo>
                  <a:lnTo>
                    <a:pt x="45250" y="108750"/>
                  </a:lnTo>
                  <a:lnTo>
                    <a:pt x="42786" y="106298"/>
                  </a:lnTo>
                  <a:lnTo>
                    <a:pt x="10960" y="106298"/>
                  </a:lnTo>
                  <a:lnTo>
                    <a:pt x="10960" y="54178"/>
                  </a:lnTo>
                  <a:lnTo>
                    <a:pt x="11493" y="53632"/>
                  </a:lnTo>
                  <a:lnTo>
                    <a:pt x="240906" y="53632"/>
                  </a:lnTo>
                  <a:lnTo>
                    <a:pt x="240906" y="48132"/>
                  </a:lnTo>
                  <a:lnTo>
                    <a:pt x="235458" y="42684"/>
                  </a:lnTo>
                  <a:close/>
                </a:path>
                <a:path w="241300" h="372745">
                  <a:moveTo>
                    <a:pt x="174536" y="53632"/>
                  </a:moveTo>
                  <a:lnTo>
                    <a:pt x="154012" y="53632"/>
                  </a:lnTo>
                  <a:lnTo>
                    <a:pt x="157289" y="56908"/>
                  </a:lnTo>
                  <a:lnTo>
                    <a:pt x="157289" y="106298"/>
                  </a:lnTo>
                  <a:lnTo>
                    <a:pt x="58648" y="106298"/>
                  </a:lnTo>
                  <a:lnTo>
                    <a:pt x="56197" y="108750"/>
                  </a:lnTo>
                  <a:lnTo>
                    <a:pt x="56197" y="114795"/>
                  </a:lnTo>
                  <a:lnTo>
                    <a:pt x="58648" y="117246"/>
                  </a:lnTo>
                  <a:lnTo>
                    <a:pt x="157289" y="117246"/>
                  </a:lnTo>
                  <a:lnTo>
                    <a:pt x="157289" y="297611"/>
                  </a:lnTo>
                  <a:lnTo>
                    <a:pt x="168292" y="297611"/>
                  </a:lnTo>
                  <a:lnTo>
                    <a:pt x="168220" y="260261"/>
                  </a:lnTo>
                  <a:lnTo>
                    <a:pt x="168236" y="63157"/>
                  </a:lnTo>
                  <a:lnTo>
                    <a:pt x="182564" y="63157"/>
                  </a:lnTo>
                  <a:lnTo>
                    <a:pt x="174536" y="53632"/>
                  </a:lnTo>
                  <a:close/>
                </a:path>
                <a:path w="241300" h="372745">
                  <a:moveTo>
                    <a:pt x="182564" y="63157"/>
                  </a:moveTo>
                  <a:lnTo>
                    <a:pt x="168236" y="63157"/>
                  </a:lnTo>
                  <a:lnTo>
                    <a:pt x="193446" y="93040"/>
                  </a:lnTo>
                  <a:lnTo>
                    <a:pt x="193446" y="135991"/>
                  </a:lnTo>
                  <a:lnTo>
                    <a:pt x="195884" y="138442"/>
                  </a:lnTo>
                  <a:lnTo>
                    <a:pt x="201942" y="138442"/>
                  </a:lnTo>
                  <a:lnTo>
                    <a:pt x="204393" y="135991"/>
                  </a:lnTo>
                  <a:lnTo>
                    <a:pt x="204404" y="93040"/>
                  </a:lnTo>
                  <a:lnTo>
                    <a:pt x="213288" y="82562"/>
                  </a:lnTo>
                  <a:lnTo>
                    <a:pt x="198920" y="82562"/>
                  </a:lnTo>
                  <a:lnTo>
                    <a:pt x="182564" y="63157"/>
                  </a:lnTo>
                  <a:close/>
                </a:path>
                <a:path w="241300" h="372745">
                  <a:moveTo>
                    <a:pt x="240906" y="53632"/>
                  </a:moveTo>
                  <a:lnTo>
                    <a:pt x="223456" y="53632"/>
                  </a:lnTo>
                  <a:lnTo>
                    <a:pt x="198920" y="82562"/>
                  </a:lnTo>
                  <a:lnTo>
                    <a:pt x="213288" y="82562"/>
                  </a:lnTo>
                  <a:lnTo>
                    <a:pt x="229958" y="62903"/>
                  </a:lnTo>
                  <a:lnTo>
                    <a:pt x="240906" y="62903"/>
                  </a:lnTo>
                  <a:lnTo>
                    <a:pt x="240906" y="53632"/>
                  </a:lnTo>
                  <a:close/>
                </a:path>
                <a:path w="241300" h="372745">
                  <a:moveTo>
                    <a:pt x="150609" y="0"/>
                  </a:moveTo>
                  <a:lnTo>
                    <a:pt x="97091" y="0"/>
                  </a:lnTo>
                  <a:lnTo>
                    <a:pt x="86870" y="2068"/>
                  </a:lnTo>
                  <a:lnTo>
                    <a:pt x="78512" y="7705"/>
                  </a:lnTo>
                  <a:lnTo>
                    <a:pt x="72872" y="16062"/>
                  </a:lnTo>
                  <a:lnTo>
                    <a:pt x="70887" y="25869"/>
                  </a:lnTo>
                  <a:lnTo>
                    <a:pt x="70802" y="42684"/>
                  </a:lnTo>
                  <a:lnTo>
                    <a:pt x="81762" y="42684"/>
                  </a:lnTo>
                  <a:lnTo>
                    <a:pt x="81762" y="17830"/>
                  </a:lnTo>
                  <a:lnTo>
                    <a:pt x="88646" y="10947"/>
                  </a:lnTo>
                  <a:lnTo>
                    <a:pt x="164188" y="10947"/>
                  </a:lnTo>
                  <a:lnTo>
                    <a:pt x="164147" y="9347"/>
                  </a:lnTo>
                  <a:lnTo>
                    <a:pt x="157048" y="2578"/>
                  </a:lnTo>
                  <a:lnTo>
                    <a:pt x="150609" y="0"/>
                  </a:lnTo>
                  <a:close/>
                </a:path>
                <a:path w="241300" h="372745">
                  <a:moveTo>
                    <a:pt x="96100" y="24091"/>
                  </a:moveTo>
                  <a:lnTo>
                    <a:pt x="90055" y="24091"/>
                  </a:lnTo>
                  <a:lnTo>
                    <a:pt x="87604" y="26542"/>
                  </a:lnTo>
                  <a:lnTo>
                    <a:pt x="87604" y="42684"/>
                  </a:lnTo>
                  <a:lnTo>
                    <a:pt x="98552" y="42684"/>
                  </a:lnTo>
                  <a:lnTo>
                    <a:pt x="98552" y="26542"/>
                  </a:lnTo>
                  <a:lnTo>
                    <a:pt x="96100" y="24091"/>
                  </a:lnTo>
                  <a:close/>
                </a:path>
                <a:path w="241300" h="372745">
                  <a:moveTo>
                    <a:pt x="114350" y="24091"/>
                  </a:moveTo>
                  <a:lnTo>
                    <a:pt x="108318" y="24091"/>
                  </a:lnTo>
                  <a:lnTo>
                    <a:pt x="105854" y="26542"/>
                  </a:lnTo>
                  <a:lnTo>
                    <a:pt x="105854" y="42684"/>
                  </a:lnTo>
                  <a:lnTo>
                    <a:pt x="116814" y="42684"/>
                  </a:lnTo>
                  <a:lnTo>
                    <a:pt x="116814" y="26542"/>
                  </a:lnTo>
                  <a:lnTo>
                    <a:pt x="114350" y="24091"/>
                  </a:lnTo>
                  <a:close/>
                </a:path>
                <a:path w="241300" h="372745">
                  <a:moveTo>
                    <a:pt x="132613" y="24091"/>
                  </a:moveTo>
                  <a:lnTo>
                    <a:pt x="126555" y="24091"/>
                  </a:lnTo>
                  <a:lnTo>
                    <a:pt x="124117" y="26542"/>
                  </a:lnTo>
                  <a:lnTo>
                    <a:pt x="124117" y="42684"/>
                  </a:lnTo>
                  <a:lnTo>
                    <a:pt x="135064" y="42684"/>
                  </a:lnTo>
                  <a:lnTo>
                    <a:pt x="135064" y="26542"/>
                  </a:lnTo>
                  <a:lnTo>
                    <a:pt x="132613" y="24091"/>
                  </a:lnTo>
                  <a:close/>
                </a:path>
                <a:path w="241300" h="372745">
                  <a:moveTo>
                    <a:pt x="150863" y="24091"/>
                  </a:moveTo>
                  <a:lnTo>
                    <a:pt x="144818" y="24091"/>
                  </a:lnTo>
                  <a:lnTo>
                    <a:pt x="142354" y="26542"/>
                  </a:lnTo>
                  <a:lnTo>
                    <a:pt x="142354" y="42684"/>
                  </a:lnTo>
                  <a:lnTo>
                    <a:pt x="153314" y="42684"/>
                  </a:lnTo>
                  <a:lnTo>
                    <a:pt x="153314" y="26542"/>
                  </a:lnTo>
                  <a:lnTo>
                    <a:pt x="150863" y="24091"/>
                  </a:lnTo>
                  <a:close/>
                </a:path>
                <a:path w="241300" h="372745">
                  <a:moveTo>
                    <a:pt x="167640" y="25869"/>
                  </a:moveTo>
                  <a:lnTo>
                    <a:pt x="161607" y="25869"/>
                  </a:lnTo>
                  <a:lnTo>
                    <a:pt x="159156" y="28320"/>
                  </a:lnTo>
                  <a:lnTo>
                    <a:pt x="159156" y="42684"/>
                  </a:lnTo>
                  <a:lnTo>
                    <a:pt x="170103" y="42684"/>
                  </a:lnTo>
                  <a:lnTo>
                    <a:pt x="170103" y="28320"/>
                  </a:lnTo>
                  <a:lnTo>
                    <a:pt x="167640" y="25869"/>
                  </a:lnTo>
                  <a:close/>
                </a:path>
                <a:path w="241300" h="372745">
                  <a:moveTo>
                    <a:pt x="164188" y="10947"/>
                  </a:moveTo>
                  <a:lnTo>
                    <a:pt x="147777" y="10947"/>
                  </a:lnTo>
                  <a:lnTo>
                    <a:pt x="151536" y="12445"/>
                  </a:lnTo>
                  <a:lnTo>
                    <a:pt x="156591" y="17271"/>
                  </a:lnTo>
                  <a:lnTo>
                    <a:pt x="160058" y="17195"/>
                  </a:lnTo>
                  <a:lnTo>
                    <a:pt x="164236" y="12801"/>
                  </a:lnTo>
                  <a:lnTo>
                    <a:pt x="164188" y="10947"/>
                  </a:lnTo>
                  <a:close/>
                </a:path>
              </a:pathLst>
            </a:custGeom>
            <a:solidFill>
              <a:srgbClr val="AD1E2E"/>
            </a:solidFill>
          </p:spPr>
          <p:txBody>
            <a:bodyPr wrap="square" lIns="0" tIns="0" rIns="0" bIns="0" rtlCol="0"/>
            <a:lstStyle/>
            <a:p>
              <a:endParaRPr/>
            </a:p>
          </p:txBody>
        </p:sp>
        <p:pic>
          <p:nvPicPr>
            <p:cNvPr id="39" name="object 39"/>
            <p:cNvPicPr/>
            <p:nvPr/>
          </p:nvPicPr>
          <p:blipFill>
            <a:blip r:embed="rId9" cstate="print"/>
            <a:stretch>
              <a:fillRect/>
            </a:stretch>
          </p:blipFill>
          <p:spPr>
            <a:xfrm>
              <a:off x="6060313" y="4015028"/>
              <a:ext cx="133667" cy="133654"/>
            </a:xfrm>
            <a:prstGeom prst="rect">
              <a:avLst/>
            </a:prstGeom>
          </p:spPr>
        </p:pic>
      </p:grpSp>
      <p:sp>
        <p:nvSpPr>
          <p:cNvPr id="40" name="object 40"/>
          <p:cNvSpPr txBox="1"/>
          <p:nvPr/>
        </p:nvSpPr>
        <p:spPr>
          <a:xfrm>
            <a:off x="6504368" y="4894046"/>
            <a:ext cx="3871685" cy="320601"/>
          </a:xfrm>
          <a:prstGeom prst="rect">
            <a:avLst/>
          </a:prstGeom>
        </p:spPr>
        <p:txBody>
          <a:bodyPr vert="horz" wrap="square" lIns="0" tIns="12700" rIns="0" bIns="0" rtlCol="0">
            <a:spAutoFit/>
          </a:bodyPr>
          <a:lstStyle/>
          <a:p>
            <a:pPr marL="12700">
              <a:lnSpc>
                <a:spcPct val="100000"/>
              </a:lnSpc>
              <a:spcBef>
                <a:spcPts val="100"/>
              </a:spcBef>
            </a:pPr>
            <a:r>
              <a:rPr sz="2000" dirty="0">
                <a:latin typeface="PF Din Text Cond Pro" panose="02000000000000000000" pitchFamily="2" charset="0"/>
                <a:cs typeface="Tahoma"/>
              </a:rPr>
              <a:t>Water treatment systems</a:t>
            </a:r>
            <a:endParaRPr sz="2000">
              <a:latin typeface="PF Din Text Cond Pro" panose="02000000000000000000" pitchFamily="2" charset="0"/>
              <a:cs typeface="Tahoma"/>
            </a:endParaRPr>
          </a:p>
        </p:txBody>
      </p:sp>
      <p:grpSp>
        <p:nvGrpSpPr>
          <p:cNvPr id="41" name="object 41"/>
          <p:cNvGrpSpPr/>
          <p:nvPr/>
        </p:nvGrpSpPr>
        <p:grpSpPr>
          <a:xfrm>
            <a:off x="5807798" y="4742065"/>
            <a:ext cx="653415" cy="667385"/>
            <a:chOff x="5807798" y="4742065"/>
            <a:chExt cx="653415" cy="667385"/>
          </a:xfrm>
        </p:grpSpPr>
        <p:sp>
          <p:nvSpPr>
            <p:cNvPr id="42" name="object 42"/>
            <p:cNvSpPr/>
            <p:nvPr/>
          </p:nvSpPr>
          <p:spPr>
            <a:xfrm>
              <a:off x="5807798" y="4742065"/>
              <a:ext cx="653415" cy="667385"/>
            </a:xfrm>
            <a:custGeom>
              <a:avLst/>
              <a:gdLst/>
              <a:ahLst/>
              <a:cxnLst/>
              <a:rect l="l" t="t" r="r" b="b"/>
              <a:pathLst>
                <a:path w="653414"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43" name="object 43"/>
            <p:cNvSpPr/>
            <p:nvPr/>
          </p:nvSpPr>
          <p:spPr>
            <a:xfrm>
              <a:off x="6005639" y="4845557"/>
              <a:ext cx="167640" cy="457200"/>
            </a:xfrm>
            <a:custGeom>
              <a:avLst/>
              <a:gdLst/>
              <a:ahLst/>
              <a:cxnLst/>
              <a:rect l="l" t="t" r="r" b="b"/>
              <a:pathLst>
                <a:path w="167639" h="457200">
                  <a:moveTo>
                    <a:pt x="113449" y="286270"/>
                  </a:moveTo>
                  <a:lnTo>
                    <a:pt x="109918" y="270078"/>
                  </a:lnTo>
                  <a:lnTo>
                    <a:pt x="101981" y="254571"/>
                  </a:lnTo>
                  <a:lnTo>
                    <a:pt x="99949" y="251625"/>
                  </a:lnTo>
                  <a:lnTo>
                    <a:pt x="99949" y="286270"/>
                  </a:lnTo>
                  <a:lnTo>
                    <a:pt x="99949" y="295338"/>
                  </a:lnTo>
                  <a:lnTo>
                    <a:pt x="92608" y="302666"/>
                  </a:lnTo>
                  <a:lnTo>
                    <a:pt x="88734" y="302679"/>
                  </a:lnTo>
                  <a:lnTo>
                    <a:pt x="83553" y="302679"/>
                  </a:lnTo>
                  <a:lnTo>
                    <a:pt x="74510" y="302666"/>
                  </a:lnTo>
                  <a:lnTo>
                    <a:pt x="67170" y="295338"/>
                  </a:lnTo>
                  <a:lnTo>
                    <a:pt x="67157" y="286270"/>
                  </a:lnTo>
                  <a:lnTo>
                    <a:pt x="68732" y="277749"/>
                  </a:lnTo>
                  <a:lnTo>
                    <a:pt x="72745" y="268490"/>
                  </a:lnTo>
                  <a:lnTo>
                    <a:pt x="78054" y="259448"/>
                  </a:lnTo>
                  <a:lnTo>
                    <a:pt x="83566" y="251561"/>
                  </a:lnTo>
                  <a:lnTo>
                    <a:pt x="89077" y="259461"/>
                  </a:lnTo>
                  <a:lnTo>
                    <a:pt x="94386" y="268503"/>
                  </a:lnTo>
                  <a:lnTo>
                    <a:pt x="98374" y="277761"/>
                  </a:lnTo>
                  <a:lnTo>
                    <a:pt x="99949" y="286270"/>
                  </a:lnTo>
                  <a:lnTo>
                    <a:pt x="99949" y="251625"/>
                  </a:lnTo>
                  <a:lnTo>
                    <a:pt x="81597" y="233349"/>
                  </a:lnTo>
                  <a:lnTo>
                    <a:pt x="78549" y="236207"/>
                  </a:lnTo>
                  <a:lnTo>
                    <a:pt x="73494" y="242430"/>
                  </a:lnTo>
                  <a:lnTo>
                    <a:pt x="65087" y="254571"/>
                  </a:lnTo>
                  <a:lnTo>
                    <a:pt x="57150" y="270090"/>
                  </a:lnTo>
                  <a:lnTo>
                    <a:pt x="53644" y="286283"/>
                  </a:lnTo>
                  <a:lnTo>
                    <a:pt x="55994" y="297916"/>
                  </a:lnTo>
                  <a:lnTo>
                    <a:pt x="62395" y="307416"/>
                  </a:lnTo>
                  <a:lnTo>
                    <a:pt x="71894" y="313829"/>
                  </a:lnTo>
                  <a:lnTo>
                    <a:pt x="83540" y="316166"/>
                  </a:lnTo>
                  <a:lnTo>
                    <a:pt x="95173" y="313829"/>
                  </a:lnTo>
                  <a:lnTo>
                    <a:pt x="104686" y="307416"/>
                  </a:lnTo>
                  <a:lnTo>
                    <a:pt x="107873" y="302679"/>
                  </a:lnTo>
                  <a:lnTo>
                    <a:pt x="111086" y="297916"/>
                  </a:lnTo>
                  <a:lnTo>
                    <a:pt x="113449" y="286270"/>
                  </a:lnTo>
                  <a:close/>
                </a:path>
                <a:path w="167639" h="457200">
                  <a:moveTo>
                    <a:pt x="143941" y="135051"/>
                  </a:moveTo>
                  <a:lnTo>
                    <a:pt x="140919" y="132041"/>
                  </a:lnTo>
                  <a:lnTo>
                    <a:pt x="133464" y="132041"/>
                  </a:lnTo>
                  <a:lnTo>
                    <a:pt x="130441" y="135051"/>
                  </a:lnTo>
                  <a:lnTo>
                    <a:pt x="130441" y="177241"/>
                  </a:lnTo>
                  <a:lnTo>
                    <a:pt x="133451" y="180263"/>
                  </a:lnTo>
                  <a:lnTo>
                    <a:pt x="137198" y="180263"/>
                  </a:lnTo>
                  <a:lnTo>
                    <a:pt x="140919" y="180276"/>
                  </a:lnTo>
                  <a:lnTo>
                    <a:pt x="143941" y="177253"/>
                  </a:lnTo>
                  <a:lnTo>
                    <a:pt x="143941" y="135051"/>
                  </a:lnTo>
                  <a:close/>
                </a:path>
                <a:path w="167639" h="457200">
                  <a:moveTo>
                    <a:pt x="167081" y="125298"/>
                  </a:moveTo>
                  <a:lnTo>
                    <a:pt x="153581" y="89662"/>
                  </a:lnTo>
                  <a:lnTo>
                    <a:pt x="153581" y="196519"/>
                  </a:lnTo>
                  <a:lnTo>
                    <a:pt x="153581" y="210019"/>
                  </a:lnTo>
                  <a:lnTo>
                    <a:pt x="153581" y="340207"/>
                  </a:lnTo>
                  <a:lnTo>
                    <a:pt x="153581" y="353695"/>
                  </a:lnTo>
                  <a:lnTo>
                    <a:pt x="153581" y="404164"/>
                  </a:lnTo>
                  <a:lnTo>
                    <a:pt x="150456" y="419544"/>
                  </a:lnTo>
                  <a:lnTo>
                    <a:pt x="141973" y="432104"/>
                  </a:lnTo>
                  <a:lnTo>
                    <a:pt x="129413" y="440588"/>
                  </a:lnTo>
                  <a:lnTo>
                    <a:pt x="114033" y="443699"/>
                  </a:lnTo>
                  <a:lnTo>
                    <a:pt x="53035" y="443699"/>
                  </a:lnTo>
                  <a:lnTo>
                    <a:pt x="37655" y="440588"/>
                  </a:lnTo>
                  <a:lnTo>
                    <a:pt x="25095" y="432104"/>
                  </a:lnTo>
                  <a:lnTo>
                    <a:pt x="16611" y="419544"/>
                  </a:lnTo>
                  <a:lnTo>
                    <a:pt x="13500" y="404164"/>
                  </a:lnTo>
                  <a:lnTo>
                    <a:pt x="13500" y="353695"/>
                  </a:lnTo>
                  <a:lnTo>
                    <a:pt x="153581" y="353695"/>
                  </a:lnTo>
                  <a:lnTo>
                    <a:pt x="153581" y="340207"/>
                  </a:lnTo>
                  <a:lnTo>
                    <a:pt x="13500" y="340207"/>
                  </a:lnTo>
                  <a:lnTo>
                    <a:pt x="13500" y="210019"/>
                  </a:lnTo>
                  <a:lnTo>
                    <a:pt x="153581" y="210019"/>
                  </a:lnTo>
                  <a:lnTo>
                    <a:pt x="153581" y="196519"/>
                  </a:lnTo>
                  <a:lnTo>
                    <a:pt x="13500" y="196519"/>
                  </a:lnTo>
                  <a:lnTo>
                    <a:pt x="13512" y="116662"/>
                  </a:lnTo>
                  <a:lnTo>
                    <a:pt x="16344" y="108267"/>
                  </a:lnTo>
                  <a:lnTo>
                    <a:pt x="63741" y="45821"/>
                  </a:lnTo>
                  <a:lnTo>
                    <a:pt x="103339" y="45821"/>
                  </a:lnTo>
                  <a:lnTo>
                    <a:pt x="150749" y="108267"/>
                  </a:lnTo>
                  <a:lnTo>
                    <a:pt x="153555" y="116662"/>
                  </a:lnTo>
                  <a:lnTo>
                    <a:pt x="153581" y="196519"/>
                  </a:lnTo>
                  <a:lnTo>
                    <a:pt x="153581" y="89662"/>
                  </a:lnTo>
                  <a:lnTo>
                    <a:pt x="120281" y="45821"/>
                  </a:lnTo>
                  <a:lnTo>
                    <a:pt x="113449" y="36817"/>
                  </a:lnTo>
                  <a:lnTo>
                    <a:pt x="113449" y="32308"/>
                  </a:lnTo>
                  <a:lnTo>
                    <a:pt x="113449" y="13512"/>
                  </a:lnTo>
                  <a:lnTo>
                    <a:pt x="113436" y="3022"/>
                  </a:lnTo>
                  <a:lnTo>
                    <a:pt x="110439" y="0"/>
                  </a:lnTo>
                  <a:lnTo>
                    <a:pt x="99961" y="0"/>
                  </a:lnTo>
                  <a:lnTo>
                    <a:pt x="99961" y="13512"/>
                  </a:lnTo>
                  <a:lnTo>
                    <a:pt x="99961" y="32308"/>
                  </a:lnTo>
                  <a:lnTo>
                    <a:pt x="67157" y="32308"/>
                  </a:lnTo>
                  <a:lnTo>
                    <a:pt x="67157" y="13512"/>
                  </a:lnTo>
                  <a:lnTo>
                    <a:pt x="99961" y="13512"/>
                  </a:lnTo>
                  <a:lnTo>
                    <a:pt x="99961" y="0"/>
                  </a:lnTo>
                  <a:lnTo>
                    <a:pt x="56667" y="0"/>
                  </a:lnTo>
                  <a:lnTo>
                    <a:pt x="53657" y="3022"/>
                  </a:lnTo>
                  <a:lnTo>
                    <a:pt x="53606" y="36817"/>
                  </a:lnTo>
                  <a:lnTo>
                    <a:pt x="10795" y="93205"/>
                  </a:lnTo>
                  <a:lnTo>
                    <a:pt x="6146" y="100495"/>
                  </a:lnTo>
                  <a:lnTo>
                    <a:pt x="2768" y="108381"/>
                  </a:lnTo>
                  <a:lnTo>
                    <a:pt x="698" y="116700"/>
                  </a:lnTo>
                  <a:lnTo>
                    <a:pt x="0" y="125298"/>
                  </a:lnTo>
                  <a:lnTo>
                    <a:pt x="0" y="404164"/>
                  </a:lnTo>
                  <a:lnTo>
                    <a:pt x="4165" y="424802"/>
                  </a:lnTo>
                  <a:lnTo>
                    <a:pt x="15544" y="441655"/>
                  </a:lnTo>
                  <a:lnTo>
                    <a:pt x="32397" y="453021"/>
                  </a:lnTo>
                  <a:lnTo>
                    <a:pt x="53035" y="457200"/>
                  </a:lnTo>
                  <a:lnTo>
                    <a:pt x="114033" y="457200"/>
                  </a:lnTo>
                  <a:lnTo>
                    <a:pt x="134670" y="453021"/>
                  </a:lnTo>
                  <a:lnTo>
                    <a:pt x="148488" y="443699"/>
                  </a:lnTo>
                  <a:lnTo>
                    <a:pt x="151523" y="441655"/>
                  </a:lnTo>
                  <a:lnTo>
                    <a:pt x="162890" y="424802"/>
                  </a:lnTo>
                  <a:lnTo>
                    <a:pt x="167081" y="404164"/>
                  </a:lnTo>
                  <a:lnTo>
                    <a:pt x="167081" y="353695"/>
                  </a:lnTo>
                  <a:lnTo>
                    <a:pt x="167081" y="340207"/>
                  </a:lnTo>
                  <a:lnTo>
                    <a:pt x="167081" y="210019"/>
                  </a:lnTo>
                  <a:lnTo>
                    <a:pt x="167081" y="196519"/>
                  </a:lnTo>
                  <a:lnTo>
                    <a:pt x="167081" y="125298"/>
                  </a:lnTo>
                  <a:close/>
                </a:path>
              </a:pathLst>
            </a:custGeom>
            <a:solidFill>
              <a:srgbClr val="AD1E2E"/>
            </a:solidFill>
          </p:spPr>
          <p:txBody>
            <a:bodyPr wrap="square" lIns="0" tIns="0" rIns="0" bIns="0" rtlCol="0"/>
            <a:lstStyle/>
            <a:p>
              <a:endParaRPr/>
            </a:p>
          </p:txBody>
        </p:sp>
        <p:pic>
          <p:nvPicPr>
            <p:cNvPr id="44" name="object 44"/>
            <p:cNvPicPr/>
            <p:nvPr/>
          </p:nvPicPr>
          <p:blipFill>
            <a:blip r:embed="rId10" cstate="print"/>
            <a:stretch>
              <a:fillRect/>
            </a:stretch>
          </p:blipFill>
          <p:spPr>
            <a:xfrm>
              <a:off x="6189459" y="5115851"/>
              <a:ext cx="137071" cy="186905"/>
            </a:xfrm>
            <a:prstGeom prst="rect">
              <a:avLst/>
            </a:prstGeom>
          </p:spPr>
        </p:pic>
      </p:grpSp>
      <p:pic>
        <p:nvPicPr>
          <p:cNvPr id="45" name="object 45"/>
          <p:cNvPicPr/>
          <p:nvPr/>
        </p:nvPicPr>
        <p:blipFill>
          <a:blip r:embed="rId11" cstate="print"/>
          <a:stretch>
            <a:fillRect/>
          </a:stretch>
        </p:blipFill>
        <p:spPr>
          <a:xfrm>
            <a:off x="7764660" y="450644"/>
            <a:ext cx="2296101" cy="5447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3305" y="4489005"/>
            <a:ext cx="93192" cy="93205"/>
          </a:xfrm>
          <a:prstGeom prst="rect">
            <a:avLst/>
          </a:prstGeom>
        </p:spPr>
      </p:pic>
      <p:pic>
        <p:nvPicPr>
          <p:cNvPr id="3" name="object 3"/>
          <p:cNvPicPr/>
          <p:nvPr/>
        </p:nvPicPr>
        <p:blipFill>
          <a:blip r:embed="rId3" cstate="print"/>
          <a:stretch>
            <a:fillRect/>
          </a:stretch>
        </p:blipFill>
        <p:spPr>
          <a:xfrm>
            <a:off x="743305" y="5291823"/>
            <a:ext cx="93192" cy="93192"/>
          </a:xfrm>
          <a:prstGeom prst="rect">
            <a:avLst/>
          </a:prstGeom>
        </p:spPr>
      </p:pic>
      <p:pic>
        <p:nvPicPr>
          <p:cNvPr id="4" name="object 4"/>
          <p:cNvPicPr/>
          <p:nvPr/>
        </p:nvPicPr>
        <p:blipFill>
          <a:blip r:embed="rId4" cstate="print"/>
          <a:stretch>
            <a:fillRect/>
          </a:stretch>
        </p:blipFill>
        <p:spPr>
          <a:xfrm>
            <a:off x="745575" y="5889002"/>
            <a:ext cx="93205" cy="93205"/>
          </a:xfrm>
          <a:prstGeom prst="rect">
            <a:avLst/>
          </a:prstGeom>
        </p:spPr>
      </p:pic>
      <p:pic>
        <p:nvPicPr>
          <p:cNvPr id="5" name="object 5"/>
          <p:cNvPicPr/>
          <p:nvPr/>
        </p:nvPicPr>
        <p:blipFill>
          <a:blip r:embed="rId5" cstate="print"/>
          <a:stretch>
            <a:fillRect/>
          </a:stretch>
        </p:blipFill>
        <p:spPr>
          <a:xfrm>
            <a:off x="3986771" y="4491494"/>
            <a:ext cx="93205" cy="93192"/>
          </a:xfrm>
          <a:prstGeom prst="rect">
            <a:avLst/>
          </a:prstGeom>
        </p:spPr>
      </p:pic>
      <p:pic>
        <p:nvPicPr>
          <p:cNvPr id="6" name="object 6"/>
          <p:cNvPicPr/>
          <p:nvPr/>
        </p:nvPicPr>
        <p:blipFill>
          <a:blip r:embed="rId6" cstate="print"/>
          <a:stretch>
            <a:fillRect/>
          </a:stretch>
        </p:blipFill>
        <p:spPr>
          <a:xfrm>
            <a:off x="3986771" y="5269458"/>
            <a:ext cx="93205" cy="93192"/>
          </a:xfrm>
          <a:prstGeom prst="rect">
            <a:avLst/>
          </a:prstGeom>
        </p:spPr>
      </p:pic>
      <p:pic>
        <p:nvPicPr>
          <p:cNvPr id="7" name="object 7"/>
          <p:cNvPicPr/>
          <p:nvPr/>
        </p:nvPicPr>
        <p:blipFill>
          <a:blip r:embed="rId6" cstate="print"/>
          <a:stretch>
            <a:fillRect/>
          </a:stretch>
        </p:blipFill>
        <p:spPr>
          <a:xfrm>
            <a:off x="3986771" y="5889218"/>
            <a:ext cx="93205" cy="93192"/>
          </a:xfrm>
          <a:prstGeom prst="rect">
            <a:avLst/>
          </a:prstGeom>
        </p:spPr>
      </p:pic>
      <p:pic>
        <p:nvPicPr>
          <p:cNvPr id="8" name="object 8"/>
          <p:cNvPicPr/>
          <p:nvPr/>
        </p:nvPicPr>
        <p:blipFill>
          <a:blip r:embed="rId7" cstate="print"/>
          <a:stretch>
            <a:fillRect/>
          </a:stretch>
        </p:blipFill>
        <p:spPr>
          <a:xfrm>
            <a:off x="6803961" y="4489005"/>
            <a:ext cx="93205" cy="93205"/>
          </a:xfrm>
          <a:prstGeom prst="rect">
            <a:avLst/>
          </a:prstGeom>
        </p:spPr>
      </p:pic>
      <p:pic>
        <p:nvPicPr>
          <p:cNvPr id="9" name="object 9"/>
          <p:cNvPicPr/>
          <p:nvPr/>
        </p:nvPicPr>
        <p:blipFill>
          <a:blip r:embed="rId8" cstate="print"/>
          <a:stretch>
            <a:fillRect/>
          </a:stretch>
        </p:blipFill>
        <p:spPr>
          <a:xfrm>
            <a:off x="6803961" y="5267794"/>
            <a:ext cx="93205" cy="93205"/>
          </a:xfrm>
          <a:prstGeom prst="rect">
            <a:avLst/>
          </a:prstGeom>
        </p:spPr>
      </p:pic>
      <p:pic>
        <p:nvPicPr>
          <p:cNvPr id="10" name="object 10"/>
          <p:cNvPicPr/>
          <p:nvPr/>
        </p:nvPicPr>
        <p:blipFill>
          <a:blip r:embed="rId7" cstate="print"/>
          <a:stretch>
            <a:fillRect/>
          </a:stretch>
        </p:blipFill>
        <p:spPr>
          <a:xfrm>
            <a:off x="6803961" y="5888088"/>
            <a:ext cx="93205" cy="93192"/>
          </a:xfrm>
          <a:prstGeom prst="rect">
            <a:avLst/>
          </a:prstGeom>
        </p:spPr>
      </p:pic>
      <p:sp>
        <p:nvSpPr>
          <p:cNvPr id="11" name="object 11"/>
          <p:cNvSpPr/>
          <p:nvPr/>
        </p:nvSpPr>
        <p:spPr>
          <a:xfrm>
            <a:off x="0" y="1651"/>
            <a:ext cx="7297420" cy="1295400"/>
          </a:xfrm>
          <a:custGeom>
            <a:avLst/>
            <a:gdLst/>
            <a:ahLst/>
            <a:cxnLst/>
            <a:rect l="l" t="t" r="r" b="b"/>
            <a:pathLst>
              <a:path w="7297420" h="1295400">
                <a:moveTo>
                  <a:pt x="7297076" y="0"/>
                </a:moveTo>
                <a:lnTo>
                  <a:pt x="0" y="0"/>
                </a:lnTo>
                <a:lnTo>
                  <a:pt x="0" y="1295323"/>
                </a:lnTo>
                <a:lnTo>
                  <a:pt x="6534721" y="1292085"/>
                </a:lnTo>
                <a:lnTo>
                  <a:pt x="7297076" y="0"/>
                </a:lnTo>
                <a:close/>
              </a:path>
            </a:pathLst>
          </a:custGeom>
          <a:solidFill>
            <a:srgbClr val="AD1E2E"/>
          </a:solidFill>
        </p:spPr>
        <p:txBody>
          <a:bodyPr wrap="square" lIns="0" tIns="0" rIns="0" bIns="0" rtlCol="0"/>
          <a:lstStyle/>
          <a:p>
            <a:endParaRPr/>
          </a:p>
        </p:txBody>
      </p:sp>
      <p:sp>
        <p:nvSpPr>
          <p:cNvPr id="12" name="object 12"/>
          <p:cNvSpPr txBox="1">
            <a:spLocks noGrp="1"/>
          </p:cNvSpPr>
          <p:nvPr>
            <p:ph type="title"/>
          </p:nvPr>
        </p:nvSpPr>
        <p:spPr>
          <a:xfrm>
            <a:off x="686929" y="316356"/>
            <a:ext cx="552323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Department of Biotechnology</a:t>
            </a:r>
          </a:p>
        </p:txBody>
      </p:sp>
      <p:sp>
        <p:nvSpPr>
          <p:cNvPr id="13" name="object 13"/>
          <p:cNvSpPr txBox="1"/>
          <p:nvPr/>
        </p:nvSpPr>
        <p:spPr>
          <a:xfrm>
            <a:off x="715899" y="1424279"/>
            <a:ext cx="9456583" cy="2236510"/>
          </a:xfrm>
          <a:prstGeom prst="rect">
            <a:avLst/>
          </a:prstGeom>
        </p:spPr>
        <p:txBody>
          <a:bodyPr vert="horz" wrap="square" lIns="0" tIns="12700" rIns="0" bIns="0" rtlCol="0">
            <a:spAutoFit/>
          </a:bodyPr>
          <a:lstStyle/>
          <a:p>
            <a:pPr marL="439420">
              <a:lnSpc>
                <a:spcPct val="100000"/>
              </a:lnSpc>
              <a:spcBef>
                <a:spcPts val="100"/>
              </a:spcBef>
            </a:pPr>
            <a:r>
              <a:rPr sz="2100" dirty="0">
                <a:solidFill>
                  <a:srgbClr val="231F20"/>
                </a:solidFill>
                <a:latin typeface="PF Din Text Cond Pro Medium" panose="02000500000000020004" pitchFamily="2" charset="0"/>
                <a:cs typeface="Trebuchet MS"/>
              </a:rPr>
              <a:t>Deep grain processing</a:t>
            </a:r>
            <a:endParaRPr sz="2100" dirty="0">
              <a:latin typeface="PF Din Text Cond Pro Medium" panose="02000500000000020004" pitchFamily="2" charset="0"/>
              <a:cs typeface="Trebuchet MS"/>
            </a:endParaRPr>
          </a:p>
          <a:p>
            <a:pPr>
              <a:lnSpc>
                <a:spcPct val="100000"/>
              </a:lnSpc>
              <a:spcBef>
                <a:spcPts val="45"/>
              </a:spcBef>
            </a:pPr>
            <a:endParaRPr sz="2450" dirty="0">
              <a:latin typeface="PF Din Text Cond Pro Medium" panose="02000500000000020004" pitchFamily="2" charset="0"/>
              <a:cs typeface="Trebuchet MS"/>
            </a:endParaRPr>
          </a:p>
          <a:p>
            <a:pPr marL="12700" marR="512445">
              <a:lnSpc>
                <a:spcPct val="100000"/>
              </a:lnSpc>
            </a:pPr>
            <a:r>
              <a:rPr sz="2100" dirty="0">
                <a:latin typeface="PF Din Text Cond Pro Medium" panose="02000500000000020004" pitchFamily="2" charset="0"/>
                <a:cs typeface="Tahoma"/>
              </a:rPr>
              <a:t>ZAVKOM-ENGINEERING realize projects of high-tech enterprises for deep processing of  wheat, corn and peas.</a:t>
            </a:r>
          </a:p>
          <a:p>
            <a:pPr marL="12700" marR="5080">
              <a:lnSpc>
                <a:spcPct val="100000"/>
              </a:lnSpc>
              <a:spcBef>
                <a:spcPts val="1770"/>
              </a:spcBef>
            </a:pPr>
            <a:r>
              <a:rPr sz="2100" dirty="0">
                <a:latin typeface="PF Din Text Cond Pro Medium" panose="02000500000000020004" pitchFamily="2" charset="0"/>
                <a:cs typeface="Tahoma"/>
              </a:rPr>
              <a:t>The technology of highest possible the extraction of valuable components from the  constituents of the grain makes it possible to manufacture products with higher value added.</a:t>
            </a:r>
          </a:p>
        </p:txBody>
      </p:sp>
      <p:sp>
        <p:nvSpPr>
          <p:cNvPr id="14" name="object 14"/>
          <p:cNvSpPr txBox="1"/>
          <p:nvPr/>
        </p:nvSpPr>
        <p:spPr>
          <a:xfrm>
            <a:off x="715900" y="3860914"/>
            <a:ext cx="5416550" cy="2428875"/>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ahoma"/>
              </a:rPr>
              <a:t>The prodacts of deep processing technology:</a:t>
            </a:r>
            <a:endParaRPr sz="2100">
              <a:latin typeface="PF Din Text Cond Pro Medium" panose="02000500000000020004" pitchFamily="2" charset="0"/>
              <a:cs typeface="Tahoma"/>
            </a:endParaRPr>
          </a:p>
          <a:p>
            <a:pPr marL="260350" marR="918844">
              <a:lnSpc>
                <a:spcPts val="1889"/>
              </a:lnSpc>
              <a:spcBef>
                <a:spcPts val="1795"/>
              </a:spcBef>
              <a:tabLst>
                <a:tab pos="3496310" algn="l"/>
              </a:tabLst>
            </a:pPr>
            <a:r>
              <a:rPr sz="1600" dirty="0">
                <a:latin typeface="PF Din Text Cond Pro Medium" panose="02000500000000020004" pitchFamily="2" charset="0"/>
                <a:cs typeface="Tahoma"/>
              </a:rPr>
              <a:t>Lysine, Threonine and other	Xanthan gum,  Amino acids,</a:t>
            </a:r>
            <a:endParaRPr sz="1600">
              <a:latin typeface="PF Din Text Cond Pro Medium" panose="02000500000000020004" pitchFamily="2" charset="0"/>
              <a:cs typeface="Tahoma"/>
            </a:endParaRPr>
          </a:p>
          <a:p>
            <a:pPr>
              <a:lnSpc>
                <a:spcPct val="100000"/>
              </a:lnSpc>
              <a:spcBef>
                <a:spcPts val="10"/>
              </a:spcBef>
            </a:pPr>
            <a:endParaRPr sz="1950">
              <a:latin typeface="PF Din Text Cond Pro Medium" panose="02000500000000020004" pitchFamily="2" charset="0"/>
              <a:cs typeface="Tahoma"/>
            </a:endParaRPr>
          </a:p>
          <a:p>
            <a:pPr marL="274955">
              <a:lnSpc>
                <a:spcPct val="100000"/>
              </a:lnSpc>
              <a:tabLst>
                <a:tab pos="3497579" algn="l"/>
              </a:tabLst>
            </a:pPr>
            <a:r>
              <a:rPr sz="1600" dirty="0">
                <a:latin typeface="PF Din Text Cond Pro Medium" panose="02000500000000020004" pitchFamily="2" charset="0"/>
                <a:cs typeface="Tahoma"/>
              </a:rPr>
              <a:t>Lactic acid / PLA,	</a:t>
            </a:r>
            <a:r>
              <a:rPr sz="2400" baseline="1736" dirty="0">
                <a:latin typeface="PF Din Text Cond Pro Medium" panose="02000500000000020004" pitchFamily="2" charset="0"/>
                <a:cs typeface="Tahoma"/>
              </a:rPr>
              <a:t>Feed yeast,</a:t>
            </a:r>
            <a:endParaRPr sz="2400" baseline="1736">
              <a:latin typeface="PF Din Text Cond Pro Medium" panose="02000500000000020004" pitchFamily="2" charset="0"/>
              <a:cs typeface="Tahoma"/>
            </a:endParaRPr>
          </a:p>
          <a:p>
            <a:pPr>
              <a:lnSpc>
                <a:spcPct val="100000"/>
              </a:lnSpc>
              <a:spcBef>
                <a:spcPts val="45"/>
              </a:spcBef>
            </a:pPr>
            <a:endParaRPr sz="2300">
              <a:latin typeface="PF Din Text Cond Pro Medium" panose="02000500000000020004" pitchFamily="2" charset="0"/>
              <a:cs typeface="Tahoma"/>
            </a:endParaRPr>
          </a:p>
          <a:p>
            <a:pPr marL="257810" marR="5080">
              <a:lnSpc>
                <a:spcPts val="1889"/>
              </a:lnSpc>
              <a:tabLst>
                <a:tab pos="3498215" algn="l"/>
              </a:tabLst>
            </a:pPr>
            <a:r>
              <a:rPr sz="1600" dirty="0">
                <a:latin typeface="PF Din Text Cond Pro Medium" panose="02000500000000020004" pitchFamily="2" charset="0"/>
                <a:cs typeface="Tahoma"/>
              </a:rPr>
              <a:t>Citric acid and other	Gluten (vegetable protein),  Organic acids,</a:t>
            </a:r>
            <a:endParaRPr sz="1600">
              <a:latin typeface="PF Din Text Cond Pro Medium" panose="02000500000000020004" pitchFamily="2" charset="0"/>
              <a:cs typeface="Tahoma"/>
            </a:endParaRPr>
          </a:p>
        </p:txBody>
      </p:sp>
      <p:sp>
        <p:nvSpPr>
          <p:cNvPr id="15" name="object 15"/>
          <p:cNvSpPr txBox="1"/>
          <p:nvPr/>
        </p:nvSpPr>
        <p:spPr>
          <a:xfrm>
            <a:off x="7005108" y="5187353"/>
            <a:ext cx="1269365" cy="1102866"/>
          </a:xfrm>
          <a:prstGeom prst="rect">
            <a:avLst/>
          </a:prstGeom>
        </p:spPr>
        <p:txBody>
          <a:bodyPr vert="horz" wrap="square" lIns="0" tIns="22860" rIns="0" bIns="0" rtlCol="0">
            <a:spAutoFit/>
          </a:bodyPr>
          <a:lstStyle/>
          <a:p>
            <a:pPr marL="12700" marR="5080">
              <a:lnSpc>
                <a:spcPts val="1900"/>
              </a:lnSpc>
              <a:spcBef>
                <a:spcPts val="180"/>
              </a:spcBef>
            </a:pPr>
            <a:r>
              <a:rPr sz="1600" dirty="0">
                <a:latin typeface="PF Din Text Cond Pro Medium" panose="02000500000000020004" pitchFamily="2" charset="0"/>
                <a:cs typeface="Tahoma"/>
              </a:rPr>
              <a:t>Glucose-fructose  syrups,</a:t>
            </a:r>
            <a:endParaRPr sz="1600">
              <a:latin typeface="PF Din Text Cond Pro Medium" panose="02000500000000020004" pitchFamily="2" charset="0"/>
              <a:cs typeface="Tahoma"/>
            </a:endParaRPr>
          </a:p>
          <a:p>
            <a:pPr marL="15875">
              <a:lnSpc>
                <a:spcPct val="100000"/>
              </a:lnSpc>
              <a:spcBef>
                <a:spcPts val="765"/>
              </a:spcBef>
            </a:pPr>
            <a:r>
              <a:rPr sz="1600" dirty="0">
                <a:latin typeface="PF Din Text Cond Pro Medium" panose="02000500000000020004" pitchFamily="2" charset="0"/>
                <a:cs typeface="Tahoma"/>
              </a:rPr>
              <a:t>Enzymes.</a:t>
            </a:r>
            <a:endParaRPr sz="1600">
              <a:latin typeface="PF Din Text Cond Pro Medium" panose="02000500000000020004" pitchFamily="2" charset="0"/>
              <a:cs typeface="Tahoma"/>
            </a:endParaRPr>
          </a:p>
        </p:txBody>
      </p:sp>
      <p:sp>
        <p:nvSpPr>
          <p:cNvPr id="16" name="object 16"/>
          <p:cNvSpPr txBox="1"/>
          <p:nvPr/>
        </p:nvSpPr>
        <p:spPr>
          <a:xfrm>
            <a:off x="7003685" y="4393653"/>
            <a:ext cx="1455420" cy="743793"/>
          </a:xfrm>
          <a:prstGeom prst="rect">
            <a:avLst/>
          </a:prstGeom>
        </p:spPr>
        <p:txBody>
          <a:bodyPr vert="horz" wrap="square" lIns="0" tIns="12700" rIns="0" bIns="0" rtlCol="0">
            <a:spAutoFit/>
          </a:bodyPr>
          <a:lstStyle/>
          <a:p>
            <a:pPr marL="12700">
              <a:lnSpc>
                <a:spcPts val="1910"/>
              </a:lnSpc>
              <a:spcBef>
                <a:spcPts val="100"/>
              </a:spcBef>
            </a:pPr>
            <a:r>
              <a:rPr sz="1600" dirty="0">
                <a:latin typeface="PF Din Text Cond Pro Medium" panose="02000500000000020004" pitchFamily="2" charset="0"/>
                <a:cs typeface="Tahoma"/>
              </a:rPr>
              <a:t>Native and modiﬁed</a:t>
            </a:r>
            <a:endParaRPr sz="1600">
              <a:latin typeface="PF Din Text Cond Pro Medium" panose="02000500000000020004" pitchFamily="2" charset="0"/>
              <a:cs typeface="Tahoma"/>
            </a:endParaRPr>
          </a:p>
          <a:p>
            <a:pPr marL="12700">
              <a:lnSpc>
                <a:spcPts val="1910"/>
              </a:lnSpc>
            </a:pPr>
            <a:r>
              <a:rPr sz="1600" dirty="0">
                <a:latin typeface="PF Din Text Cond Pro Medium" panose="02000500000000020004" pitchFamily="2" charset="0"/>
                <a:cs typeface="Tahoma"/>
              </a:rPr>
              <a:t>starch,</a:t>
            </a:r>
            <a:endParaRPr sz="1600">
              <a:latin typeface="PF Din Text Cond Pro Medium" panose="02000500000000020004" pitchFamily="2" charset="0"/>
              <a:cs typeface="Tahoma"/>
            </a:endParaRPr>
          </a:p>
        </p:txBody>
      </p:sp>
      <p:sp>
        <p:nvSpPr>
          <p:cNvPr id="17" name="object 17"/>
          <p:cNvSpPr/>
          <p:nvPr/>
        </p:nvSpPr>
        <p:spPr>
          <a:xfrm>
            <a:off x="686940" y="1446136"/>
            <a:ext cx="341630" cy="348615"/>
          </a:xfrm>
          <a:custGeom>
            <a:avLst/>
            <a:gdLst/>
            <a:ahLst/>
            <a:cxnLst/>
            <a:rect l="l" t="t" r="r" b="b"/>
            <a:pathLst>
              <a:path w="341630" h="348614">
                <a:moveTo>
                  <a:pt x="341185" y="0"/>
                </a:moveTo>
                <a:lnTo>
                  <a:pt x="201053" y="0"/>
                </a:lnTo>
                <a:lnTo>
                  <a:pt x="0" y="348424"/>
                </a:lnTo>
                <a:lnTo>
                  <a:pt x="140131" y="348424"/>
                </a:lnTo>
                <a:lnTo>
                  <a:pt x="341185" y="0"/>
                </a:lnTo>
                <a:close/>
              </a:path>
            </a:pathLst>
          </a:custGeom>
          <a:solidFill>
            <a:srgbClr val="AD1E2E"/>
          </a:solidFill>
        </p:spPr>
        <p:txBody>
          <a:bodyPr wrap="square" lIns="0" tIns="0" rIns="0" bIns="0" rtlCol="0"/>
          <a:lstStyle/>
          <a:p>
            <a:endParaRPr/>
          </a:p>
        </p:txBody>
      </p:sp>
      <p:pic>
        <p:nvPicPr>
          <p:cNvPr id="18" name="object 18"/>
          <p:cNvPicPr/>
          <p:nvPr/>
        </p:nvPicPr>
        <p:blipFill>
          <a:blip r:embed="rId9" cstate="print"/>
          <a:stretch>
            <a:fillRect/>
          </a:stretch>
        </p:blipFill>
        <p:spPr>
          <a:xfrm>
            <a:off x="7764660" y="450644"/>
            <a:ext cx="2296101" cy="5447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808909"/>
            <a:ext cx="5403215" cy="994410"/>
          </a:xfrm>
          <a:custGeom>
            <a:avLst/>
            <a:gdLst/>
            <a:ahLst/>
            <a:cxnLst/>
            <a:rect l="l" t="t" r="r" b="b"/>
            <a:pathLst>
              <a:path w="5403215" h="994410">
                <a:moveTo>
                  <a:pt x="5403215" y="0"/>
                </a:moveTo>
                <a:lnTo>
                  <a:pt x="0" y="0"/>
                </a:lnTo>
                <a:lnTo>
                  <a:pt x="0" y="993914"/>
                </a:lnTo>
                <a:lnTo>
                  <a:pt x="4834013" y="993914"/>
                </a:lnTo>
                <a:lnTo>
                  <a:pt x="5403215" y="0"/>
                </a:lnTo>
                <a:close/>
              </a:path>
            </a:pathLst>
          </a:custGeom>
          <a:solidFill>
            <a:srgbClr val="1A806E"/>
          </a:solidFill>
        </p:spPr>
        <p:txBody>
          <a:bodyPr wrap="square" lIns="0" tIns="0" rIns="0" bIns="0" rtlCol="0"/>
          <a:lstStyle/>
          <a:p>
            <a:endParaRPr/>
          </a:p>
        </p:txBody>
      </p:sp>
      <p:sp>
        <p:nvSpPr>
          <p:cNvPr id="3" name="object 3"/>
          <p:cNvSpPr/>
          <p:nvPr/>
        </p:nvSpPr>
        <p:spPr>
          <a:xfrm>
            <a:off x="0" y="5517324"/>
            <a:ext cx="4016375" cy="994410"/>
          </a:xfrm>
          <a:custGeom>
            <a:avLst/>
            <a:gdLst/>
            <a:ahLst/>
            <a:cxnLst/>
            <a:rect l="l" t="t" r="r" b="b"/>
            <a:pathLst>
              <a:path w="4016375" h="994409">
                <a:moveTo>
                  <a:pt x="4016159" y="0"/>
                </a:moveTo>
                <a:lnTo>
                  <a:pt x="0" y="0"/>
                </a:lnTo>
                <a:lnTo>
                  <a:pt x="0" y="993902"/>
                </a:lnTo>
                <a:lnTo>
                  <a:pt x="3446957" y="993902"/>
                </a:lnTo>
                <a:lnTo>
                  <a:pt x="4016159" y="0"/>
                </a:lnTo>
                <a:close/>
              </a:path>
            </a:pathLst>
          </a:custGeom>
          <a:solidFill>
            <a:srgbClr val="1A806E"/>
          </a:solidFill>
        </p:spPr>
        <p:txBody>
          <a:bodyPr wrap="square" lIns="0" tIns="0" rIns="0" bIns="0" rtlCol="0"/>
          <a:lstStyle/>
          <a:p>
            <a:endParaRPr/>
          </a:p>
        </p:txBody>
      </p:sp>
      <p:sp>
        <p:nvSpPr>
          <p:cNvPr id="4" name="object 4"/>
          <p:cNvSpPr txBox="1"/>
          <p:nvPr/>
        </p:nvSpPr>
        <p:spPr>
          <a:xfrm>
            <a:off x="686468" y="3118573"/>
            <a:ext cx="4330831"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PF Din Text Cond Pro Medium" panose="02000500000000020004" pitchFamily="2" charset="0"/>
                <a:cs typeface="Trebuchet MS"/>
              </a:rPr>
              <a:t>Goal of Automated Process Control System:</a:t>
            </a:r>
            <a:endParaRPr sz="2000">
              <a:latin typeface="PF Din Text Cond Pro Medium" panose="02000500000000020004" pitchFamily="2" charset="0"/>
              <a:cs typeface="Trebuchet MS"/>
            </a:endParaRPr>
          </a:p>
        </p:txBody>
      </p:sp>
      <p:pic>
        <p:nvPicPr>
          <p:cNvPr id="5" name="object 5"/>
          <p:cNvPicPr/>
          <p:nvPr/>
        </p:nvPicPr>
        <p:blipFill>
          <a:blip r:embed="rId2" cstate="print"/>
          <a:stretch>
            <a:fillRect/>
          </a:stretch>
        </p:blipFill>
        <p:spPr>
          <a:xfrm>
            <a:off x="5671451" y="2899410"/>
            <a:ext cx="93205" cy="93192"/>
          </a:xfrm>
          <a:prstGeom prst="rect">
            <a:avLst/>
          </a:prstGeom>
        </p:spPr>
      </p:pic>
      <p:pic>
        <p:nvPicPr>
          <p:cNvPr id="6" name="object 6"/>
          <p:cNvPicPr/>
          <p:nvPr/>
        </p:nvPicPr>
        <p:blipFill>
          <a:blip r:embed="rId3" cstate="print"/>
          <a:stretch>
            <a:fillRect/>
          </a:stretch>
        </p:blipFill>
        <p:spPr>
          <a:xfrm>
            <a:off x="5671451" y="3255061"/>
            <a:ext cx="93205" cy="93205"/>
          </a:xfrm>
          <a:prstGeom prst="rect">
            <a:avLst/>
          </a:prstGeom>
        </p:spPr>
      </p:pic>
      <p:sp>
        <p:nvSpPr>
          <p:cNvPr id="7" name="object 7"/>
          <p:cNvSpPr/>
          <p:nvPr/>
        </p:nvSpPr>
        <p:spPr>
          <a:xfrm>
            <a:off x="4496092" y="5651781"/>
            <a:ext cx="653415" cy="667385"/>
          </a:xfrm>
          <a:custGeom>
            <a:avLst/>
            <a:gdLst/>
            <a:ahLst/>
            <a:cxnLst/>
            <a:rect l="l" t="t" r="r" b="b"/>
            <a:pathLst>
              <a:path w="653414" h="667385">
                <a:moveTo>
                  <a:pt x="653186" y="0"/>
                </a:moveTo>
                <a:lnTo>
                  <a:pt x="384924"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8" name="object 8"/>
          <p:cNvSpPr/>
          <p:nvPr/>
        </p:nvSpPr>
        <p:spPr>
          <a:xfrm>
            <a:off x="6424295" y="5657300"/>
            <a:ext cx="653415" cy="667385"/>
          </a:xfrm>
          <a:custGeom>
            <a:avLst/>
            <a:gdLst/>
            <a:ahLst/>
            <a:cxnLst/>
            <a:rect l="l" t="t" r="r" b="b"/>
            <a:pathLst>
              <a:path w="653415" h="667385">
                <a:moveTo>
                  <a:pt x="653186" y="0"/>
                </a:moveTo>
                <a:lnTo>
                  <a:pt x="384911" y="0"/>
                </a:lnTo>
                <a:lnTo>
                  <a:pt x="0" y="667029"/>
                </a:lnTo>
                <a:lnTo>
                  <a:pt x="268274" y="667029"/>
                </a:lnTo>
                <a:lnTo>
                  <a:pt x="653186" y="0"/>
                </a:lnTo>
                <a:close/>
              </a:path>
            </a:pathLst>
          </a:custGeom>
          <a:solidFill>
            <a:srgbClr val="F2F2F0"/>
          </a:solidFill>
        </p:spPr>
        <p:txBody>
          <a:bodyPr wrap="square" lIns="0" tIns="0" rIns="0" bIns="0" rtlCol="0"/>
          <a:lstStyle/>
          <a:p>
            <a:endParaRPr/>
          </a:p>
        </p:txBody>
      </p:sp>
      <p:sp>
        <p:nvSpPr>
          <p:cNvPr id="9" name="object 9"/>
          <p:cNvSpPr/>
          <p:nvPr/>
        </p:nvSpPr>
        <p:spPr>
          <a:xfrm>
            <a:off x="8501570" y="5624174"/>
            <a:ext cx="653415" cy="667385"/>
          </a:xfrm>
          <a:custGeom>
            <a:avLst/>
            <a:gdLst/>
            <a:ahLst/>
            <a:cxnLst/>
            <a:rect l="l" t="t" r="r" b="b"/>
            <a:pathLst>
              <a:path w="653415" h="667385">
                <a:moveTo>
                  <a:pt x="653186" y="0"/>
                </a:moveTo>
                <a:lnTo>
                  <a:pt x="384911" y="0"/>
                </a:lnTo>
                <a:lnTo>
                  <a:pt x="0" y="667016"/>
                </a:lnTo>
                <a:lnTo>
                  <a:pt x="268262" y="667016"/>
                </a:lnTo>
                <a:lnTo>
                  <a:pt x="653186" y="0"/>
                </a:lnTo>
                <a:close/>
              </a:path>
            </a:pathLst>
          </a:custGeom>
          <a:solidFill>
            <a:srgbClr val="F2F2F0"/>
          </a:solidFill>
        </p:spPr>
        <p:txBody>
          <a:bodyPr wrap="square" lIns="0" tIns="0" rIns="0" bIns="0" rtlCol="0"/>
          <a:lstStyle/>
          <a:p>
            <a:endParaRPr/>
          </a:p>
        </p:txBody>
      </p:sp>
      <p:sp>
        <p:nvSpPr>
          <p:cNvPr id="10" name="object 10"/>
          <p:cNvSpPr txBox="1"/>
          <p:nvPr/>
        </p:nvSpPr>
        <p:spPr>
          <a:xfrm>
            <a:off x="4325479" y="5651081"/>
            <a:ext cx="857447" cy="1182375"/>
          </a:xfrm>
          <a:prstGeom prst="rect">
            <a:avLst/>
          </a:prstGeom>
        </p:spPr>
        <p:txBody>
          <a:bodyPr vert="horz" wrap="square" lIns="0" tIns="12700" rIns="0" bIns="0" rtlCol="0">
            <a:spAutoFit/>
          </a:bodyPr>
          <a:lstStyle/>
          <a:p>
            <a:pPr marL="151765">
              <a:lnSpc>
                <a:spcPct val="100000"/>
              </a:lnSpc>
              <a:spcBef>
                <a:spcPts val="100"/>
              </a:spcBef>
            </a:pPr>
            <a:r>
              <a:rPr sz="3400" dirty="0">
                <a:solidFill>
                  <a:srgbClr val="AD1E2E"/>
                </a:solidFill>
                <a:latin typeface="PF Din Text Cond Pro Medium" panose="02000500000000020004" pitchFamily="2" charset="0"/>
                <a:cs typeface="Trebuchet MS"/>
              </a:rPr>
              <a:t>01</a:t>
            </a:r>
            <a:endParaRPr sz="3400">
              <a:latin typeface="PF Din Text Cond Pro Medium" panose="02000500000000020004" pitchFamily="2" charset="0"/>
              <a:cs typeface="Trebuchet MS"/>
            </a:endParaRPr>
          </a:p>
          <a:p>
            <a:pPr marL="12700" marR="5080">
              <a:lnSpc>
                <a:spcPct val="100000"/>
              </a:lnSpc>
              <a:spcBef>
                <a:spcPts val="1205"/>
              </a:spcBef>
            </a:pPr>
            <a:r>
              <a:rPr sz="1600" dirty="0">
                <a:latin typeface="PF Din Text Cond Pro Medium" panose="02000500000000020004" pitchFamily="2" charset="0"/>
                <a:cs typeface="Tahoma"/>
              </a:rPr>
              <a:t>emergency  situations</a:t>
            </a:r>
            <a:endParaRPr sz="1600">
              <a:latin typeface="PF Din Text Cond Pro Medium" panose="02000500000000020004" pitchFamily="2" charset="0"/>
              <a:cs typeface="Tahoma"/>
            </a:endParaRPr>
          </a:p>
        </p:txBody>
      </p:sp>
      <p:sp>
        <p:nvSpPr>
          <p:cNvPr id="11" name="object 11"/>
          <p:cNvSpPr txBox="1"/>
          <p:nvPr/>
        </p:nvSpPr>
        <p:spPr>
          <a:xfrm>
            <a:off x="6210566" y="5612218"/>
            <a:ext cx="819793" cy="1220847"/>
          </a:xfrm>
          <a:prstGeom prst="rect">
            <a:avLst/>
          </a:prstGeom>
        </p:spPr>
        <p:txBody>
          <a:bodyPr vert="horz" wrap="square" lIns="0" tIns="12700" rIns="0" bIns="0" rtlCol="0">
            <a:spAutoFit/>
          </a:bodyPr>
          <a:lstStyle/>
          <a:p>
            <a:pPr marL="194945">
              <a:lnSpc>
                <a:spcPct val="100000"/>
              </a:lnSpc>
              <a:spcBef>
                <a:spcPts val="100"/>
              </a:spcBef>
            </a:pPr>
            <a:r>
              <a:rPr sz="3400" dirty="0">
                <a:solidFill>
                  <a:srgbClr val="AD1E2E"/>
                </a:solidFill>
                <a:latin typeface="PF Din Text Cond Pro Medium" panose="02000500000000020004" pitchFamily="2" charset="0"/>
                <a:cs typeface="Trebuchet MS"/>
              </a:rPr>
              <a:t>02</a:t>
            </a:r>
            <a:endParaRPr sz="3400">
              <a:latin typeface="PF Din Text Cond Pro Medium" panose="02000500000000020004" pitchFamily="2" charset="0"/>
              <a:cs typeface="Trebuchet MS"/>
            </a:endParaRPr>
          </a:p>
          <a:p>
            <a:pPr marL="12700" marR="5080">
              <a:lnSpc>
                <a:spcPct val="100000"/>
              </a:lnSpc>
              <a:spcBef>
                <a:spcPts val="1460"/>
              </a:spcBef>
            </a:pPr>
            <a:r>
              <a:rPr sz="1600" dirty="0">
                <a:latin typeface="PF Din Text Cond Pro Medium" panose="02000500000000020004" pitchFamily="2" charset="0"/>
                <a:cs typeface="Tahoma"/>
              </a:rPr>
              <a:t>equipment  damage</a:t>
            </a:r>
            <a:endParaRPr sz="1600">
              <a:latin typeface="PF Din Text Cond Pro Medium" panose="02000500000000020004" pitchFamily="2" charset="0"/>
              <a:cs typeface="Tahoma"/>
            </a:endParaRPr>
          </a:p>
        </p:txBody>
      </p:sp>
      <p:sp>
        <p:nvSpPr>
          <p:cNvPr id="12" name="object 12"/>
          <p:cNvSpPr txBox="1"/>
          <p:nvPr/>
        </p:nvSpPr>
        <p:spPr>
          <a:xfrm>
            <a:off x="8410409" y="5631650"/>
            <a:ext cx="1617126" cy="1454244"/>
          </a:xfrm>
          <a:prstGeom prst="rect">
            <a:avLst/>
          </a:prstGeom>
        </p:spPr>
        <p:txBody>
          <a:bodyPr vert="horz" wrap="square" lIns="0" tIns="12700" rIns="0" bIns="0" rtlCol="0">
            <a:spAutoFit/>
          </a:bodyPr>
          <a:lstStyle/>
          <a:p>
            <a:pPr marL="72390">
              <a:lnSpc>
                <a:spcPct val="100000"/>
              </a:lnSpc>
              <a:spcBef>
                <a:spcPts val="100"/>
              </a:spcBef>
            </a:pPr>
            <a:r>
              <a:rPr sz="3400" dirty="0">
                <a:solidFill>
                  <a:srgbClr val="AD1E2E"/>
                </a:solidFill>
                <a:latin typeface="PF Din Text Cond Pro Medium" panose="02000500000000020004" pitchFamily="2" charset="0"/>
                <a:cs typeface="Trebuchet MS"/>
              </a:rPr>
              <a:t>03</a:t>
            </a:r>
            <a:endParaRPr sz="3400">
              <a:latin typeface="PF Din Text Cond Pro Medium" panose="02000500000000020004" pitchFamily="2" charset="0"/>
              <a:cs typeface="Trebuchet MS"/>
            </a:endParaRPr>
          </a:p>
          <a:p>
            <a:pPr marL="12700" marR="5080">
              <a:lnSpc>
                <a:spcPct val="100000"/>
              </a:lnSpc>
              <a:spcBef>
                <a:spcPts val="1355"/>
              </a:spcBef>
            </a:pPr>
            <a:r>
              <a:rPr sz="1600" dirty="0">
                <a:latin typeface="PF Din Text Cond Pro Medium" panose="02000500000000020004" pitchFamily="2" charset="0"/>
                <a:cs typeface="Tahoma"/>
              </a:rPr>
              <a:t>work-related injuries  of employees</a:t>
            </a:r>
            <a:endParaRPr sz="1600">
              <a:latin typeface="PF Din Text Cond Pro Medium" panose="02000500000000020004" pitchFamily="2" charset="0"/>
              <a:cs typeface="Tahoma"/>
            </a:endParaRPr>
          </a:p>
        </p:txBody>
      </p:sp>
      <p:sp>
        <p:nvSpPr>
          <p:cNvPr id="13" name="object 13"/>
          <p:cNvSpPr/>
          <p:nvPr/>
        </p:nvSpPr>
        <p:spPr>
          <a:xfrm>
            <a:off x="0" y="1651"/>
            <a:ext cx="7297420" cy="1295400"/>
          </a:xfrm>
          <a:custGeom>
            <a:avLst/>
            <a:gdLst/>
            <a:ahLst/>
            <a:cxnLst/>
            <a:rect l="l" t="t" r="r" b="b"/>
            <a:pathLst>
              <a:path w="7297420" h="1295400">
                <a:moveTo>
                  <a:pt x="7297076" y="0"/>
                </a:moveTo>
                <a:lnTo>
                  <a:pt x="0" y="0"/>
                </a:lnTo>
                <a:lnTo>
                  <a:pt x="0" y="1295323"/>
                </a:lnTo>
                <a:lnTo>
                  <a:pt x="6534721" y="1292085"/>
                </a:lnTo>
                <a:lnTo>
                  <a:pt x="7297076" y="0"/>
                </a:lnTo>
                <a:close/>
              </a:path>
            </a:pathLst>
          </a:custGeom>
          <a:solidFill>
            <a:srgbClr val="AD1E2E"/>
          </a:solidFill>
        </p:spPr>
        <p:txBody>
          <a:bodyPr wrap="square" lIns="0" tIns="0" rIns="0" bIns="0" rtlCol="0"/>
          <a:lstStyle/>
          <a:p>
            <a:endParaRPr/>
          </a:p>
        </p:txBody>
      </p:sp>
      <p:sp>
        <p:nvSpPr>
          <p:cNvPr id="14" name="object 14"/>
          <p:cNvSpPr txBox="1">
            <a:spLocks noGrp="1"/>
          </p:cNvSpPr>
          <p:nvPr>
            <p:ph type="title"/>
          </p:nvPr>
        </p:nvSpPr>
        <p:spPr>
          <a:xfrm>
            <a:off x="686929" y="365073"/>
            <a:ext cx="4561378" cy="412934"/>
          </a:xfrm>
          <a:prstGeom prst="rect">
            <a:avLst/>
          </a:prstGeom>
        </p:spPr>
        <p:txBody>
          <a:bodyPr vert="horz" wrap="square" lIns="0" tIns="12700" rIns="0" bIns="0" rtlCol="0">
            <a:spAutoFit/>
          </a:bodyPr>
          <a:lstStyle/>
          <a:p>
            <a:pPr marL="12700">
              <a:lnSpc>
                <a:spcPct val="100000"/>
              </a:lnSpc>
              <a:spcBef>
                <a:spcPts val="100"/>
              </a:spcBef>
            </a:pPr>
            <a:r>
              <a:rPr sz="2600" dirty="0">
                <a:latin typeface="PF Din Text Cond Pro Medium" panose="02000500000000020004" pitchFamily="2" charset="0"/>
              </a:rPr>
              <a:t>Automated Process Control System</a:t>
            </a:r>
          </a:p>
        </p:txBody>
      </p:sp>
      <p:sp>
        <p:nvSpPr>
          <p:cNvPr id="15" name="object 15"/>
          <p:cNvSpPr txBox="1"/>
          <p:nvPr/>
        </p:nvSpPr>
        <p:spPr>
          <a:xfrm>
            <a:off x="692049" y="1662900"/>
            <a:ext cx="8845651"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ahoma"/>
              </a:rPr>
              <a:t>ZAVKOM-ENGINEERING installs an Automated Process Control System according to own  developments, making industrial processes maximally convenient, reliable and safe.</a:t>
            </a:r>
          </a:p>
        </p:txBody>
      </p:sp>
      <p:sp>
        <p:nvSpPr>
          <p:cNvPr id="16" name="object 16"/>
          <p:cNvSpPr txBox="1"/>
          <p:nvPr/>
        </p:nvSpPr>
        <p:spPr>
          <a:xfrm>
            <a:off x="661112" y="4226153"/>
            <a:ext cx="8800387"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ahoma"/>
              </a:rPr>
              <a:t>Emergency Shutdown System is a separate subsystem that creates additional emergency  protection when performing especially dangerous technological processes.</a:t>
            </a:r>
            <a:endParaRPr sz="2100">
              <a:latin typeface="PF Din Text Cond Pro Medium" panose="02000500000000020004" pitchFamily="2" charset="0"/>
              <a:cs typeface="Tahoma"/>
            </a:endParaRPr>
          </a:p>
        </p:txBody>
      </p:sp>
      <p:sp>
        <p:nvSpPr>
          <p:cNvPr id="17" name="object 17"/>
          <p:cNvSpPr txBox="1"/>
          <p:nvPr/>
        </p:nvSpPr>
        <p:spPr>
          <a:xfrm>
            <a:off x="5968733" y="2671711"/>
            <a:ext cx="4437187" cy="1004762"/>
          </a:xfrm>
          <a:prstGeom prst="rect">
            <a:avLst/>
          </a:prstGeom>
        </p:spPr>
        <p:txBody>
          <a:bodyPr vert="horz" wrap="square" lIns="0" tIns="136525" rIns="0" bIns="0" rtlCol="0">
            <a:spAutoFit/>
          </a:bodyPr>
          <a:lstStyle/>
          <a:p>
            <a:pPr marL="12700">
              <a:lnSpc>
                <a:spcPct val="100000"/>
              </a:lnSpc>
              <a:spcBef>
                <a:spcPts val="1075"/>
              </a:spcBef>
            </a:pPr>
            <a:r>
              <a:rPr sz="1600" dirty="0">
                <a:latin typeface="PF Din Text Cond Pro Medium" panose="02000500000000020004" pitchFamily="2" charset="0"/>
                <a:cs typeface="Tahoma"/>
              </a:rPr>
              <a:t>Ensuring the uninterrupted operation of production.</a:t>
            </a:r>
            <a:endParaRPr sz="1600">
              <a:latin typeface="PF Din Text Cond Pro Medium" panose="02000500000000020004" pitchFamily="2" charset="0"/>
              <a:cs typeface="Tahoma"/>
            </a:endParaRPr>
          </a:p>
          <a:p>
            <a:pPr marL="15875" marR="5080">
              <a:lnSpc>
                <a:spcPct val="100000"/>
              </a:lnSpc>
              <a:spcBef>
                <a:spcPts val="975"/>
              </a:spcBef>
            </a:pPr>
            <a:r>
              <a:rPr sz="1600" dirty="0">
                <a:latin typeface="PF Din Text Cond Pro Medium" panose="02000500000000020004" pitchFamily="2" charset="0"/>
                <a:cs typeface="Tahoma"/>
              </a:rPr>
              <a:t>Accurate and correct technological process controlling free  of human factor.</a:t>
            </a:r>
            <a:endParaRPr sz="1600">
              <a:latin typeface="PF Din Text Cond Pro Medium" panose="02000500000000020004" pitchFamily="2" charset="0"/>
              <a:cs typeface="Tahoma"/>
            </a:endParaRPr>
          </a:p>
        </p:txBody>
      </p:sp>
      <p:sp>
        <p:nvSpPr>
          <p:cNvPr id="18" name="object 18"/>
          <p:cNvSpPr txBox="1"/>
          <p:nvPr/>
        </p:nvSpPr>
        <p:spPr>
          <a:xfrm>
            <a:off x="710939" y="5816053"/>
            <a:ext cx="2932361"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PF Din Text Cond Pro Medium" panose="02000500000000020004" pitchFamily="2" charset="0"/>
                <a:cs typeface="Trebuchet MS"/>
              </a:rPr>
              <a:t>ESD system helps to exclude:</a:t>
            </a:r>
            <a:endParaRPr sz="2000">
              <a:latin typeface="PF Din Text Cond Pro Medium" panose="02000500000000020004" pitchFamily="2" charset="0"/>
              <a:cs typeface="Trebuchet MS"/>
            </a:endParaRPr>
          </a:p>
        </p:txBody>
      </p:sp>
      <p:pic>
        <p:nvPicPr>
          <p:cNvPr id="19" name="object 19"/>
          <p:cNvPicPr/>
          <p:nvPr/>
        </p:nvPicPr>
        <p:blipFill>
          <a:blip r:embed="rId4" cstate="print"/>
          <a:stretch>
            <a:fillRect/>
          </a:stretch>
        </p:blipFill>
        <p:spPr>
          <a:xfrm>
            <a:off x="7764660" y="450644"/>
            <a:ext cx="2296101" cy="5447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98157" y="1706879"/>
            <a:ext cx="4093845" cy="5853125"/>
          </a:xfrm>
          <a:prstGeom prst="rect">
            <a:avLst/>
          </a:prstGeom>
        </p:spPr>
      </p:pic>
      <p:sp>
        <p:nvSpPr>
          <p:cNvPr id="3" name="object 3"/>
          <p:cNvSpPr/>
          <p:nvPr/>
        </p:nvSpPr>
        <p:spPr>
          <a:xfrm>
            <a:off x="0" y="1651"/>
            <a:ext cx="7297420" cy="1295400"/>
          </a:xfrm>
          <a:custGeom>
            <a:avLst/>
            <a:gdLst/>
            <a:ahLst/>
            <a:cxnLst/>
            <a:rect l="l" t="t" r="r" b="b"/>
            <a:pathLst>
              <a:path w="7297420" h="1295400">
                <a:moveTo>
                  <a:pt x="7297077" y="0"/>
                </a:moveTo>
                <a:lnTo>
                  <a:pt x="0" y="0"/>
                </a:lnTo>
                <a:lnTo>
                  <a:pt x="0" y="1295323"/>
                </a:lnTo>
                <a:lnTo>
                  <a:pt x="6534708" y="1292085"/>
                </a:lnTo>
                <a:lnTo>
                  <a:pt x="7297077" y="0"/>
                </a:lnTo>
                <a:close/>
              </a:path>
            </a:pathLst>
          </a:custGeom>
          <a:solidFill>
            <a:srgbClr val="AD1E2E"/>
          </a:solidFill>
        </p:spPr>
        <p:txBody>
          <a:bodyPr wrap="square" lIns="0" tIns="0" rIns="0" bIns="0" rtlCol="0"/>
          <a:lstStyle/>
          <a:p>
            <a:endParaRPr/>
          </a:p>
        </p:txBody>
      </p:sp>
      <p:sp>
        <p:nvSpPr>
          <p:cNvPr id="4" name="object 4"/>
          <p:cNvSpPr txBox="1">
            <a:spLocks noGrp="1"/>
          </p:cNvSpPr>
          <p:nvPr>
            <p:ph type="title"/>
          </p:nvPr>
        </p:nvSpPr>
        <p:spPr>
          <a:xfrm>
            <a:off x="686929" y="365073"/>
            <a:ext cx="7278622" cy="412934"/>
          </a:xfrm>
          <a:prstGeom prst="rect">
            <a:avLst/>
          </a:prstGeom>
        </p:spPr>
        <p:txBody>
          <a:bodyPr vert="horz" wrap="square" lIns="0" tIns="12700" rIns="0" bIns="0" rtlCol="0">
            <a:spAutoFit/>
          </a:bodyPr>
          <a:lstStyle/>
          <a:p>
            <a:pPr marL="12700">
              <a:lnSpc>
                <a:spcPct val="100000"/>
              </a:lnSpc>
              <a:spcBef>
                <a:spcPts val="100"/>
              </a:spcBef>
            </a:pPr>
            <a:r>
              <a:rPr sz="2600" dirty="0">
                <a:latin typeface="PF Din Text Cond Pro Medium" panose="02000500000000020004" pitchFamily="2" charset="0"/>
              </a:rPr>
              <a:t>Functions of Automated Process Control System</a:t>
            </a:r>
          </a:p>
        </p:txBody>
      </p:sp>
      <p:sp>
        <p:nvSpPr>
          <p:cNvPr id="5" name="object 5"/>
          <p:cNvSpPr txBox="1"/>
          <p:nvPr/>
        </p:nvSpPr>
        <p:spPr>
          <a:xfrm>
            <a:off x="692050" y="1662900"/>
            <a:ext cx="7397850"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ahoma"/>
              </a:rPr>
              <a:t>The design and installation of an Automated Process Control  System by ZAVKOM-ENGINEERING makes technological  processes fully automated.</a:t>
            </a:r>
          </a:p>
        </p:txBody>
      </p:sp>
      <p:sp>
        <p:nvSpPr>
          <p:cNvPr id="6" name="object 6"/>
          <p:cNvSpPr txBox="1"/>
          <p:nvPr/>
        </p:nvSpPr>
        <p:spPr>
          <a:xfrm>
            <a:off x="1216595" y="3029229"/>
            <a:ext cx="3255839" cy="505267"/>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Collecting information about process  parameters and equipment status.</a:t>
            </a:r>
            <a:endParaRPr sz="1600">
              <a:latin typeface="PF Din Text Cond Pro Medium" panose="02000500000000020004" pitchFamily="2" charset="0"/>
              <a:cs typeface="Tahoma"/>
            </a:endParaRPr>
          </a:p>
        </p:txBody>
      </p:sp>
      <p:sp>
        <p:nvSpPr>
          <p:cNvPr id="7" name="object 7"/>
          <p:cNvSpPr txBox="1"/>
          <p:nvPr/>
        </p:nvSpPr>
        <p:spPr>
          <a:xfrm>
            <a:off x="5358420" y="3012566"/>
            <a:ext cx="1664680" cy="505267"/>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Assessment of the  equipment status.</a:t>
            </a:r>
            <a:endParaRPr sz="1600">
              <a:latin typeface="PF Din Text Cond Pro Medium" panose="02000500000000020004" pitchFamily="2" charset="0"/>
              <a:cs typeface="Tahoma"/>
            </a:endParaRPr>
          </a:p>
        </p:txBody>
      </p:sp>
      <p:sp>
        <p:nvSpPr>
          <p:cNvPr id="8" name="object 8"/>
          <p:cNvSpPr txBox="1"/>
          <p:nvPr/>
        </p:nvSpPr>
        <p:spPr>
          <a:xfrm>
            <a:off x="1220049" y="4018000"/>
            <a:ext cx="2947822" cy="505267"/>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Forming and giving signals of the  light and acoustic alarms.</a:t>
            </a:r>
            <a:endParaRPr sz="1600">
              <a:latin typeface="PF Din Text Cond Pro Medium" panose="02000500000000020004" pitchFamily="2" charset="0"/>
              <a:cs typeface="Tahoma"/>
            </a:endParaRPr>
          </a:p>
        </p:txBody>
      </p:sp>
      <p:sp>
        <p:nvSpPr>
          <p:cNvPr id="9" name="object 9"/>
          <p:cNvSpPr txBox="1"/>
          <p:nvPr/>
        </p:nvSpPr>
        <p:spPr>
          <a:xfrm>
            <a:off x="1212937" y="4857825"/>
            <a:ext cx="3525159" cy="505267"/>
          </a:xfrm>
          <a:prstGeom prst="rect">
            <a:avLst/>
          </a:prstGeom>
        </p:spPr>
        <p:txBody>
          <a:bodyPr vert="horz" wrap="square" lIns="0" tIns="12700" rIns="0" bIns="0" rtlCol="0">
            <a:spAutoFit/>
          </a:bodyPr>
          <a:lstStyle/>
          <a:p>
            <a:pPr marL="12700">
              <a:lnSpc>
                <a:spcPct val="100000"/>
              </a:lnSpc>
              <a:spcBef>
                <a:spcPts val="100"/>
              </a:spcBef>
            </a:pPr>
            <a:r>
              <a:rPr sz="1600" dirty="0">
                <a:latin typeface="PF Din Text Cond Pro Medium" panose="02000500000000020004" pitchFamily="2" charset="0"/>
                <a:cs typeface="Tahoma"/>
              </a:rPr>
              <a:t>Visualizating information for the</a:t>
            </a:r>
            <a:endParaRPr sz="1600">
              <a:latin typeface="PF Din Text Cond Pro Medium" panose="02000500000000020004" pitchFamily="2" charset="0"/>
              <a:cs typeface="Tahoma"/>
            </a:endParaRPr>
          </a:p>
          <a:p>
            <a:pPr marL="12700">
              <a:lnSpc>
                <a:spcPct val="100000"/>
              </a:lnSpc>
            </a:pPr>
            <a:r>
              <a:rPr sz="1600" dirty="0">
                <a:latin typeface="PF Din Text Cond Pro Medium" panose="02000500000000020004" pitchFamily="2" charset="0"/>
                <a:cs typeface="Tahoma"/>
              </a:rPr>
              <a:t>operational staﬀ in the convenient form.</a:t>
            </a:r>
            <a:endParaRPr sz="1600">
              <a:latin typeface="PF Din Text Cond Pro Medium" panose="02000500000000020004" pitchFamily="2" charset="0"/>
              <a:cs typeface="Tahoma"/>
            </a:endParaRPr>
          </a:p>
        </p:txBody>
      </p:sp>
      <p:sp>
        <p:nvSpPr>
          <p:cNvPr id="10" name="object 10"/>
          <p:cNvSpPr txBox="1"/>
          <p:nvPr/>
        </p:nvSpPr>
        <p:spPr>
          <a:xfrm>
            <a:off x="1327339" y="6182903"/>
            <a:ext cx="5390961" cy="505267"/>
          </a:xfrm>
          <a:prstGeom prst="rect">
            <a:avLst/>
          </a:prstGeom>
        </p:spPr>
        <p:txBody>
          <a:bodyPr vert="horz" wrap="square" lIns="0" tIns="12700" rIns="0" bIns="0" rtlCol="0">
            <a:spAutoFit/>
          </a:bodyPr>
          <a:lstStyle/>
          <a:p>
            <a:pPr marL="12700">
              <a:lnSpc>
                <a:spcPct val="100000"/>
              </a:lnSpc>
              <a:spcBef>
                <a:spcPts val="100"/>
              </a:spcBef>
            </a:pPr>
            <a:r>
              <a:rPr sz="1600" dirty="0">
                <a:latin typeface="PF Din Text Cond Pro Medium" panose="02000500000000020004" pitchFamily="2" charset="0"/>
                <a:cs typeface="Tahoma"/>
              </a:rPr>
              <a:t>Archivating information about process ﬂow status , disfunctions</a:t>
            </a:r>
          </a:p>
          <a:p>
            <a:pPr marL="12700">
              <a:lnSpc>
                <a:spcPct val="100000"/>
              </a:lnSpc>
            </a:pPr>
            <a:r>
              <a:rPr sz="1600" dirty="0">
                <a:latin typeface="PF Din Text Cond Pro Medium" panose="02000500000000020004" pitchFamily="2" charset="0"/>
                <a:cs typeface="Tahoma"/>
              </a:rPr>
              <a:t>of the technology regulations, occurrence of emergency situations.</a:t>
            </a:r>
          </a:p>
        </p:txBody>
      </p:sp>
      <p:sp>
        <p:nvSpPr>
          <p:cNvPr id="11" name="object 11"/>
          <p:cNvSpPr txBox="1"/>
          <p:nvPr/>
        </p:nvSpPr>
        <p:spPr>
          <a:xfrm>
            <a:off x="5355576" y="3913555"/>
            <a:ext cx="2082591" cy="513080"/>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Maintaining a real-time  database.</a:t>
            </a:r>
            <a:endParaRPr sz="1600">
              <a:latin typeface="PF Din Text Cond Pro Medium" panose="02000500000000020004" pitchFamily="2" charset="0"/>
              <a:cs typeface="Tahoma"/>
            </a:endParaRPr>
          </a:p>
        </p:txBody>
      </p:sp>
      <p:sp>
        <p:nvSpPr>
          <p:cNvPr id="12" name="object 12"/>
          <p:cNvSpPr txBox="1"/>
          <p:nvPr/>
        </p:nvSpPr>
        <p:spPr>
          <a:xfrm>
            <a:off x="5352731" y="4831207"/>
            <a:ext cx="1560976" cy="505267"/>
          </a:xfrm>
          <a:prstGeom prst="rect">
            <a:avLst/>
          </a:prstGeom>
        </p:spPr>
        <p:txBody>
          <a:bodyPr vert="horz" wrap="square" lIns="0" tIns="12700" rIns="0" bIns="0" rtlCol="0">
            <a:spAutoFit/>
          </a:bodyPr>
          <a:lstStyle/>
          <a:p>
            <a:pPr marL="12700">
              <a:lnSpc>
                <a:spcPct val="100000"/>
              </a:lnSpc>
              <a:spcBef>
                <a:spcPts val="100"/>
              </a:spcBef>
            </a:pPr>
            <a:r>
              <a:rPr sz="1600" dirty="0">
                <a:latin typeface="PF Din Text Cond Pro Medium" panose="02000500000000020004" pitchFamily="2" charset="0"/>
                <a:cs typeface="Tahoma"/>
              </a:rPr>
              <a:t>Forming shiﬅ</a:t>
            </a:r>
            <a:endParaRPr sz="1600">
              <a:latin typeface="PF Din Text Cond Pro Medium" panose="02000500000000020004" pitchFamily="2" charset="0"/>
              <a:cs typeface="Tahoma"/>
            </a:endParaRPr>
          </a:p>
          <a:p>
            <a:pPr marL="12700">
              <a:lnSpc>
                <a:spcPct val="100000"/>
              </a:lnSpc>
            </a:pPr>
            <a:r>
              <a:rPr sz="1600" dirty="0">
                <a:latin typeface="PF Din Text Cond Pro Medium" panose="02000500000000020004" pitchFamily="2" charset="0"/>
                <a:cs typeface="Tahoma"/>
              </a:rPr>
              <a:t>and daily reports.</a:t>
            </a:r>
            <a:endParaRPr sz="1600">
              <a:latin typeface="PF Din Text Cond Pro Medium" panose="02000500000000020004" pitchFamily="2" charset="0"/>
              <a:cs typeface="Tahoma"/>
            </a:endParaRPr>
          </a:p>
        </p:txBody>
      </p:sp>
      <p:sp>
        <p:nvSpPr>
          <p:cNvPr id="13" name="object 13"/>
          <p:cNvSpPr/>
          <p:nvPr/>
        </p:nvSpPr>
        <p:spPr>
          <a:xfrm>
            <a:off x="721499" y="3103117"/>
            <a:ext cx="330200" cy="370205"/>
          </a:xfrm>
          <a:custGeom>
            <a:avLst/>
            <a:gdLst/>
            <a:ahLst/>
            <a:cxnLst/>
            <a:rect l="l" t="t" r="r" b="b"/>
            <a:pathLst>
              <a:path w="330200" h="370204">
                <a:moveTo>
                  <a:pt x="192900" y="248627"/>
                </a:moveTo>
                <a:lnTo>
                  <a:pt x="189674" y="245389"/>
                </a:lnTo>
                <a:lnTo>
                  <a:pt x="51612" y="245389"/>
                </a:lnTo>
                <a:lnTo>
                  <a:pt x="48374" y="248627"/>
                </a:lnTo>
                <a:lnTo>
                  <a:pt x="48374" y="256603"/>
                </a:lnTo>
                <a:lnTo>
                  <a:pt x="51612" y="259829"/>
                </a:lnTo>
                <a:lnTo>
                  <a:pt x="185686" y="259829"/>
                </a:lnTo>
                <a:lnTo>
                  <a:pt x="189674" y="259829"/>
                </a:lnTo>
                <a:lnTo>
                  <a:pt x="192900" y="256603"/>
                </a:lnTo>
                <a:lnTo>
                  <a:pt x="192900" y="248627"/>
                </a:lnTo>
                <a:close/>
              </a:path>
              <a:path w="330200" h="370204">
                <a:moveTo>
                  <a:pt x="192900" y="214388"/>
                </a:moveTo>
                <a:lnTo>
                  <a:pt x="189674" y="211150"/>
                </a:lnTo>
                <a:lnTo>
                  <a:pt x="51612" y="211150"/>
                </a:lnTo>
                <a:lnTo>
                  <a:pt x="48374" y="214388"/>
                </a:lnTo>
                <a:lnTo>
                  <a:pt x="48374" y="222364"/>
                </a:lnTo>
                <a:lnTo>
                  <a:pt x="51612" y="225590"/>
                </a:lnTo>
                <a:lnTo>
                  <a:pt x="185686" y="225590"/>
                </a:lnTo>
                <a:lnTo>
                  <a:pt x="189674" y="225590"/>
                </a:lnTo>
                <a:lnTo>
                  <a:pt x="192900" y="222364"/>
                </a:lnTo>
                <a:lnTo>
                  <a:pt x="192900" y="214388"/>
                </a:lnTo>
                <a:close/>
              </a:path>
              <a:path w="330200" h="370204">
                <a:moveTo>
                  <a:pt x="192900" y="180136"/>
                </a:moveTo>
                <a:lnTo>
                  <a:pt x="189674" y="176898"/>
                </a:lnTo>
                <a:lnTo>
                  <a:pt x="51612" y="176898"/>
                </a:lnTo>
                <a:lnTo>
                  <a:pt x="48374" y="180136"/>
                </a:lnTo>
                <a:lnTo>
                  <a:pt x="48374" y="188112"/>
                </a:lnTo>
                <a:lnTo>
                  <a:pt x="51612" y="191350"/>
                </a:lnTo>
                <a:lnTo>
                  <a:pt x="185686" y="191350"/>
                </a:lnTo>
                <a:lnTo>
                  <a:pt x="189674" y="191350"/>
                </a:lnTo>
                <a:lnTo>
                  <a:pt x="192900" y="188112"/>
                </a:lnTo>
                <a:lnTo>
                  <a:pt x="192900" y="180136"/>
                </a:lnTo>
                <a:close/>
              </a:path>
              <a:path w="330200" h="370204">
                <a:moveTo>
                  <a:pt x="192900" y="145897"/>
                </a:moveTo>
                <a:lnTo>
                  <a:pt x="189674" y="142671"/>
                </a:lnTo>
                <a:lnTo>
                  <a:pt x="51612" y="142671"/>
                </a:lnTo>
                <a:lnTo>
                  <a:pt x="48374" y="145897"/>
                </a:lnTo>
                <a:lnTo>
                  <a:pt x="48374" y="153873"/>
                </a:lnTo>
                <a:lnTo>
                  <a:pt x="51612" y="157111"/>
                </a:lnTo>
                <a:lnTo>
                  <a:pt x="185686" y="157111"/>
                </a:lnTo>
                <a:lnTo>
                  <a:pt x="189674" y="157111"/>
                </a:lnTo>
                <a:lnTo>
                  <a:pt x="192900" y="153873"/>
                </a:lnTo>
                <a:lnTo>
                  <a:pt x="192900" y="145897"/>
                </a:lnTo>
                <a:close/>
              </a:path>
              <a:path w="330200" h="370204">
                <a:moveTo>
                  <a:pt x="261505" y="39166"/>
                </a:moveTo>
                <a:lnTo>
                  <a:pt x="258279" y="35928"/>
                </a:lnTo>
                <a:lnTo>
                  <a:pt x="254292" y="35928"/>
                </a:lnTo>
                <a:lnTo>
                  <a:pt x="250317" y="35928"/>
                </a:lnTo>
                <a:lnTo>
                  <a:pt x="247078" y="39166"/>
                </a:lnTo>
                <a:lnTo>
                  <a:pt x="247078" y="47142"/>
                </a:lnTo>
                <a:lnTo>
                  <a:pt x="250317" y="50368"/>
                </a:lnTo>
                <a:lnTo>
                  <a:pt x="258279" y="50368"/>
                </a:lnTo>
                <a:lnTo>
                  <a:pt x="261505" y="47142"/>
                </a:lnTo>
                <a:lnTo>
                  <a:pt x="261505" y="39166"/>
                </a:lnTo>
                <a:close/>
              </a:path>
              <a:path w="330200" h="370204">
                <a:moveTo>
                  <a:pt x="261543" y="62395"/>
                </a:moveTo>
                <a:lnTo>
                  <a:pt x="258305" y="59169"/>
                </a:lnTo>
                <a:lnTo>
                  <a:pt x="250342" y="59169"/>
                </a:lnTo>
                <a:lnTo>
                  <a:pt x="247116" y="62395"/>
                </a:lnTo>
                <a:lnTo>
                  <a:pt x="247116" y="119735"/>
                </a:lnTo>
                <a:lnTo>
                  <a:pt x="250342" y="122974"/>
                </a:lnTo>
                <a:lnTo>
                  <a:pt x="254330" y="122974"/>
                </a:lnTo>
                <a:lnTo>
                  <a:pt x="258305" y="122974"/>
                </a:lnTo>
                <a:lnTo>
                  <a:pt x="261543" y="119735"/>
                </a:lnTo>
                <a:lnTo>
                  <a:pt x="261543" y="62395"/>
                </a:lnTo>
                <a:close/>
              </a:path>
              <a:path w="330200" h="370204">
                <a:moveTo>
                  <a:pt x="290982" y="209105"/>
                </a:moveTo>
                <a:lnTo>
                  <a:pt x="289661" y="205930"/>
                </a:lnTo>
                <a:lnTo>
                  <a:pt x="284467" y="202704"/>
                </a:lnTo>
                <a:lnTo>
                  <a:pt x="281051" y="202946"/>
                </a:lnTo>
                <a:lnTo>
                  <a:pt x="276313" y="206806"/>
                </a:lnTo>
                <a:lnTo>
                  <a:pt x="275437" y="210146"/>
                </a:lnTo>
                <a:lnTo>
                  <a:pt x="277558" y="215773"/>
                </a:lnTo>
                <a:lnTo>
                  <a:pt x="280289" y="217678"/>
                </a:lnTo>
                <a:lnTo>
                  <a:pt x="283260" y="217678"/>
                </a:lnTo>
                <a:lnTo>
                  <a:pt x="286575" y="217678"/>
                </a:lnTo>
                <a:lnTo>
                  <a:pt x="289521" y="215315"/>
                </a:lnTo>
                <a:lnTo>
                  <a:pt x="290296" y="212102"/>
                </a:lnTo>
                <a:lnTo>
                  <a:pt x="290982" y="209105"/>
                </a:lnTo>
                <a:close/>
              </a:path>
              <a:path w="330200" h="370204">
                <a:moveTo>
                  <a:pt x="330123" y="75844"/>
                </a:moveTo>
                <a:lnTo>
                  <a:pt x="324154" y="46355"/>
                </a:lnTo>
                <a:lnTo>
                  <a:pt x="315683" y="33807"/>
                </a:lnTo>
                <a:lnTo>
                  <a:pt x="315683" y="75869"/>
                </a:lnTo>
                <a:lnTo>
                  <a:pt x="310857" y="99733"/>
                </a:lnTo>
                <a:lnTo>
                  <a:pt x="297688" y="119253"/>
                </a:lnTo>
                <a:lnTo>
                  <a:pt x="278168" y="132422"/>
                </a:lnTo>
                <a:lnTo>
                  <a:pt x="254292" y="137248"/>
                </a:lnTo>
                <a:lnTo>
                  <a:pt x="230428" y="132422"/>
                </a:lnTo>
                <a:lnTo>
                  <a:pt x="226860" y="130022"/>
                </a:lnTo>
                <a:lnTo>
                  <a:pt x="226860" y="146545"/>
                </a:lnTo>
                <a:lnTo>
                  <a:pt x="226860" y="311048"/>
                </a:lnTo>
                <a:lnTo>
                  <a:pt x="221551" y="316357"/>
                </a:lnTo>
                <a:lnTo>
                  <a:pt x="19735" y="316357"/>
                </a:lnTo>
                <a:lnTo>
                  <a:pt x="14427" y="311048"/>
                </a:lnTo>
                <a:lnTo>
                  <a:pt x="14427" y="35382"/>
                </a:lnTo>
                <a:lnTo>
                  <a:pt x="19735" y="30073"/>
                </a:lnTo>
                <a:lnTo>
                  <a:pt x="193865" y="30073"/>
                </a:lnTo>
                <a:lnTo>
                  <a:pt x="187744" y="39522"/>
                </a:lnTo>
                <a:lnTo>
                  <a:pt x="183057" y="49860"/>
                </a:lnTo>
                <a:lnTo>
                  <a:pt x="179946" y="60947"/>
                </a:lnTo>
                <a:lnTo>
                  <a:pt x="178536" y="72644"/>
                </a:lnTo>
                <a:lnTo>
                  <a:pt x="178460" y="87071"/>
                </a:lnTo>
                <a:lnTo>
                  <a:pt x="178460" y="103124"/>
                </a:lnTo>
                <a:lnTo>
                  <a:pt x="62814" y="103124"/>
                </a:lnTo>
                <a:lnTo>
                  <a:pt x="62814" y="87071"/>
                </a:lnTo>
                <a:lnTo>
                  <a:pt x="178460" y="87071"/>
                </a:lnTo>
                <a:lnTo>
                  <a:pt x="178460" y="72644"/>
                </a:lnTo>
                <a:lnTo>
                  <a:pt x="51612" y="72644"/>
                </a:lnTo>
                <a:lnTo>
                  <a:pt x="48399" y="75844"/>
                </a:lnTo>
                <a:lnTo>
                  <a:pt x="48374" y="114338"/>
                </a:lnTo>
                <a:lnTo>
                  <a:pt x="51612" y="117563"/>
                </a:lnTo>
                <a:lnTo>
                  <a:pt x="187337" y="117563"/>
                </a:lnTo>
                <a:lnTo>
                  <a:pt x="188849" y="117017"/>
                </a:lnTo>
                <a:lnTo>
                  <a:pt x="190042" y="116103"/>
                </a:lnTo>
                <a:lnTo>
                  <a:pt x="197294" y="125818"/>
                </a:lnTo>
                <a:lnTo>
                  <a:pt x="205955" y="134239"/>
                </a:lnTo>
                <a:lnTo>
                  <a:pt x="215874" y="141211"/>
                </a:lnTo>
                <a:lnTo>
                  <a:pt x="226860" y="146545"/>
                </a:lnTo>
                <a:lnTo>
                  <a:pt x="226860" y="130022"/>
                </a:lnTo>
                <a:lnTo>
                  <a:pt x="210908" y="119253"/>
                </a:lnTo>
                <a:lnTo>
                  <a:pt x="208788" y="116103"/>
                </a:lnTo>
                <a:lnTo>
                  <a:pt x="200037" y="103124"/>
                </a:lnTo>
                <a:lnTo>
                  <a:pt x="197739" y="99733"/>
                </a:lnTo>
                <a:lnTo>
                  <a:pt x="195173" y="87071"/>
                </a:lnTo>
                <a:lnTo>
                  <a:pt x="210908" y="32448"/>
                </a:lnTo>
                <a:lnTo>
                  <a:pt x="254292" y="14439"/>
                </a:lnTo>
                <a:lnTo>
                  <a:pt x="278168" y="19278"/>
                </a:lnTo>
                <a:lnTo>
                  <a:pt x="297688" y="32448"/>
                </a:lnTo>
                <a:lnTo>
                  <a:pt x="310857" y="51968"/>
                </a:lnTo>
                <a:lnTo>
                  <a:pt x="315683" y="75869"/>
                </a:lnTo>
                <a:lnTo>
                  <a:pt x="315683" y="33807"/>
                </a:lnTo>
                <a:lnTo>
                  <a:pt x="307886" y="22250"/>
                </a:lnTo>
                <a:lnTo>
                  <a:pt x="296329" y="14439"/>
                </a:lnTo>
                <a:lnTo>
                  <a:pt x="283781" y="5981"/>
                </a:lnTo>
                <a:lnTo>
                  <a:pt x="254292" y="0"/>
                </a:lnTo>
                <a:lnTo>
                  <a:pt x="241604" y="1066"/>
                </a:lnTo>
                <a:lnTo>
                  <a:pt x="229577" y="4140"/>
                </a:lnTo>
                <a:lnTo>
                  <a:pt x="218401" y="9055"/>
                </a:lnTo>
                <a:lnTo>
                  <a:pt x="208241" y="15633"/>
                </a:lnTo>
                <a:lnTo>
                  <a:pt x="26263" y="15633"/>
                </a:lnTo>
                <a:lnTo>
                  <a:pt x="16052" y="17703"/>
                </a:lnTo>
                <a:lnTo>
                  <a:pt x="7696" y="23342"/>
                </a:lnTo>
                <a:lnTo>
                  <a:pt x="2070" y="31686"/>
                </a:lnTo>
                <a:lnTo>
                  <a:pt x="0" y="41897"/>
                </a:lnTo>
                <a:lnTo>
                  <a:pt x="0" y="304520"/>
                </a:lnTo>
                <a:lnTo>
                  <a:pt x="2070" y="314744"/>
                </a:lnTo>
                <a:lnTo>
                  <a:pt x="7696" y="323088"/>
                </a:lnTo>
                <a:lnTo>
                  <a:pt x="16052" y="328726"/>
                </a:lnTo>
                <a:lnTo>
                  <a:pt x="26263" y="330784"/>
                </a:lnTo>
                <a:lnTo>
                  <a:pt x="49174" y="330784"/>
                </a:lnTo>
                <a:lnTo>
                  <a:pt x="49174" y="343357"/>
                </a:lnTo>
                <a:lnTo>
                  <a:pt x="51244" y="353580"/>
                </a:lnTo>
                <a:lnTo>
                  <a:pt x="56870" y="361924"/>
                </a:lnTo>
                <a:lnTo>
                  <a:pt x="65227" y="367563"/>
                </a:lnTo>
                <a:lnTo>
                  <a:pt x="75438" y="369620"/>
                </a:lnTo>
                <a:lnTo>
                  <a:pt x="264198" y="369620"/>
                </a:lnTo>
                <a:lnTo>
                  <a:pt x="274421" y="367563"/>
                </a:lnTo>
                <a:lnTo>
                  <a:pt x="282778" y="361924"/>
                </a:lnTo>
                <a:lnTo>
                  <a:pt x="287324" y="355180"/>
                </a:lnTo>
                <a:lnTo>
                  <a:pt x="288404" y="353580"/>
                </a:lnTo>
                <a:lnTo>
                  <a:pt x="290474" y="343357"/>
                </a:lnTo>
                <a:lnTo>
                  <a:pt x="290474" y="239229"/>
                </a:lnTo>
                <a:lnTo>
                  <a:pt x="287235" y="235991"/>
                </a:lnTo>
                <a:lnTo>
                  <a:pt x="279273" y="235991"/>
                </a:lnTo>
                <a:lnTo>
                  <a:pt x="276034" y="239229"/>
                </a:lnTo>
                <a:lnTo>
                  <a:pt x="276034" y="349872"/>
                </a:lnTo>
                <a:lnTo>
                  <a:pt x="270725" y="355180"/>
                </a:lnTo>
                <a:lnTo>
                  <a:pt x="68910" y="355180"/>
                </a:lnTo>
                <a:lnTo>
                  <a:pt x="63601" y="349872"/>
                </a:lnTo>
                <a:lnTo>
                  <a:pt x="63601" y="330784"/>
                </a:lnTo>
                <a:lnTo>
                  <a:pt x="215011" y="330784"/>
                </a:lnTo>
                <a:lnTo>
                  <a:pt x="225234" y="328726"/>
                </a:lnTo>
                <a:lnTo>
                  <a:pt x="233591" y="323088"/>
                </a:lnTo>
                <a:lnTo>
                  <a:pt x="238137" y="316357"/>
                </a:lnTo>
                <a:lnTo>
                  <a:pt x="239229" y="314744"/>
                </a:lnTo>
                <a:lnTo>
                  <a:pt x="241300" y="304520"/>
                </a:lnTo>
                <a:lnTo>
                  <a:pt x="241300" y="150571"/>
                </a:lnTo>
                <a:lnTo>
                  <a:pt x="245529" y="151295"/>
                </a:lnTo>
                <a:lnTo>
                  <a:pt x="249859" y="151688"/>
                </a:lnTo>
                <a:lnTo>
                  <a:pt x="261848" y="151688"/>
                </a:lnTo>
                <a:lnTo>
                  <a:pt x="269201" y="150571"/>
                </a:lnTo>
                <a:lnTo>
                  <a:pt x="276034" y="148513"/>
                </a:lnTo>
                <a:lnTo>
                  <a:pt x="276034" y="181940"/>
                </a:lnTo>
                <a:lnTo>
                  <a:pt x="279273" y="185166"/>
                </a:lnTo>
                <a:lnTo>
                  <a:pt x="287235" y="185166"/>
                </a:lnTo>
                <a:lnTo>
                  <a:pt x="290474" y="181940"/>
                </a:lnTo>
                <a:lnTo>
                  <a:pt x="290474" y="148513"/>
                </a:lnTo>
                <a:lnTo>
                  <a:pt x="290474" y="142481"/>
                </a:lnTo>
                <a:lnTo>
                  <a:pt x="297637" y="137248"/>
                </a:lnTo>
                <a:lnTo>
                  <a:pt x="306628" y="130683"/>
                </a:lnTo>
                <a:lnTo>
                  <a:pt x="319151" y="115112"/>
                </a:lnTo>
                <a:lnTo>
                  <a:pt x="327253" y="96570"/>
                </a:lnTo>
                <a:lnTo>
                  <a:pt x="330123" y="75844"/>
                </a:lnTo>
                <a:close/>
              </a:path>
            </a:pathLst>
          </a:custGeom>
          <a:solidFill>
            <a:srgbClr val="1A806E"/>
          </a:solidFill>
        </p:spPr>
        <p:txBody>
          <a:bodyPr wrap="square" lIns="0" tIns="0" rIns="0" bIns="0" rtlCol="0"/>
          <a:lstStyle/>
          <a:p>
            <a:endParaRPr/>
          </a:p>
        </p:txBody>
      </p:sp>
      <p:grpSp>
        <p:nvGrpSpPr>
          <p:cNvPr id="14" name="object 14"/>
          <p:cNvGrpSpPr/>
          <p:nvPr/>
        </p:nvGrpSpPr>
        <p:grpSpPr>
          <a:xfrm>
            <a:off x="630850" y="6190856"/>
            <a:ext cx="503555" cy="541020"/>
            <a:chOff x="630850" y="6190856"/>
            <a:chExt cx="503555" cy="541020"/>
          </a:xfrm>
        </p:grpSpPr>
        <p:sp>
          <p:nvSpPr>
            <p:cNvPr id="15" name="object 15"/>
            <p:cNvSpPr/>
            <p:nvPr/>
          </p:nvSpPr>
          <p:spPr>
            <a:xfrm>
              <a:off x="652221" y="6190856"/>
              <a:ext cx="421640" cy="296545"/>
            </a:xfrm>
            <a:custGeom>
              <a:avLst/>
              <a:gdLst/>
              <a:ahLst/>
              <a:cxnLst/>
              <a:rect l="l" t="t" r="r" b="b"/>
              <a:pathLst>
                <a:path w="421640" h="296545">
                  <a:moveTo>
                    <a:pt x="381457" y="0"/>
                  </a:moveTo>
                  <a:lnTo>
                    <a:pt x="39941" y="0"/>
                  </a:lnTo>
                  <a:lnTo>
                    <a:pt x="32712" y="1464"/>
                  </a:lnTo>
                  <a:lnTo>
                    <a:pt x="26801" y="5454"/>
                  </a:lnTo>
                  <a:lnTo>
                    <a:pt x="22812" y="11369"/>
                  </a:lnTo>
                  <a:lnTo>
                    <a:pt x="21348" y="18605"/>
                  </a:lnTo>
                  <a:lnTo>
                    <a:pt x="21348" y="35953"/>
                  </a:lnTo>
                  <a:lnTo>
                    <a:pt x="15049" y="38938"/>
                  </a:lnTo>
                  <a:lnTo>
                    <a:pt x="10668" y="45326"/>
                  </a:lnTo>
                  <a:lnTo>
                    <a:pt x="10668" y="70116"/>
                  </a:lnTo>
                  <a:lnTo>
                    <a:pt x="4381" y="73088"/>
                  </a:lnTo>
                  <a:lnTo>
                    <a:pt x="0" y="79489"/>
                  </a:lnTo>
                  <a:lnTo>
                    <a:pt x="0" y="292442"/>
                  </a:lnTo>
                  <a:lnTo>
                    <a:pt x="3556" y="295998"/>
                  </a:lnTo>
                  <a:lnTo>
                    <a:pt x="12306" y="295998"/>
                  </a:lnTo>
                  <a:lnTo>
                    <a:pt x="15849" y="292442"/>
                  </a:lnTo>
                  <a:lnTo>
                    <a:pt x="15849" y="85394"/>
                  </a:lnTo>
                  <a:lnTo>
                    <a:pt x="17081" y="84162"/>
                  </a:lnTo>
                  <a:lnTo>
                    <a:pt x="421411" y="84150"/>
                  </a:lnTo>
                  <a:lnTo>
                    <a:pt x="421411" y="79489"/>
                  </a:lnTo>
                  <a:lnTo>
                    <a:pt x="417029" y="73088"/>
                  </a:lnTo>
                  <a:lnTo>
                    <a:pt x="410757" y="70116"/>
                  </a:lnTo>
                  <a:lnTo>
                    <a:pt x="410730" y="68313"/>
                  </a:lnTo>
                  <a:lnTo>
                    <a:pt x="26517" y="68313"/>
                  </a:lnTo>
                  <a:lnTo>
                    <a:pt x="26517" y="51231"/>
                  </a:lnTo>
                  <a:lnTo>
                    <a:pt x="27762" y="50012"/>
                  </a:lnTo>
                  <a:lnTo>
                    <a:pt x="410730" y="50012"/>
                  </a:lnTo>
                  <a:lnTo>
                    <a:pt x="410730" y="45326"/>
                  </a:lnTo>
                  <a:lnTo>
                    <a:pt x="406349" y="38938"/>
                  </a:lnTo>
                  <a:lnTo>
                    <a:pt x="400050" y="35953"/>
                  </a:lnTo>
                  <a:lnTo>
                    <a:pt x="400050" y="34163"/>
                  </a:lnTo>
                  <a:lnTo>
                    <a:pt x="37198" y="34163"/>
                  </a:lnTo>
                  <a:lnTo>
                    <a:pt x="37198" y="17094"/>
                  </a:lnTo>
                  <a:lnTo>
                    <a:pt x="38430" y="15849"/>
                  </a:lnTo>
                  <a:lnTo>
                    <a:pt x="399493" y="15849"/>
                  </a:lnTo>
                  <a:lnTo>
                    <a:pt x="398587" y="11369"/>
                  </a:lnTo>
                  <a:lnTo>
                    <a:pt x="394601" y="5454"/>
                  </a:lnTo>
                  <a:lnTo>
                    <a:pt x="388691" y="1464"/>
                  </a:lnTo>
                  <a:lnTo>
                    <a:pt x="381457" y="0"/>
                  </a:lnTo>
                  <a:close/>
                </a:path>
                <a:path w="421640" h="296545">
                  <a:moveTo>
                    <a:pt x="421411" y="84150"/>
                  </a:moveTo>
                  <a:lnTo>
                    <a:pt x="18592" y="84150"/>
                  </a:lnTo>
                  <a:lnTo>
                    <a:pt x="404329" y="84162"/>
                  </a:lnTo>
                  <a:lnTo>
                    <a:pt x="405561" y="85394"/>
                  </a:lnTo>
                  <a:lnTo>
                    <a:pt x="405561" y="186791"/>
                  </a:lnTo>
                  <a:lnTo>
                    <a:pt x="409105" y="190347"/>
                  </a:lnTo>
                  <a:lnTo>
                    <a:pt x="417868" y="190347"/>
                  </a:lnTo>
                  <a:lnTo>
                    <a:pt x="421411" y="186791"/>
                  </a:lnTo>
                  <a:lnTo>
                    <a:pt x="421411" y="84150"/>
                  </a:lnTo>
                  <a:close/>
                </a:path>
                <a:path w="421640" h="296545">
                  <a:moveTo>
                    <a:pt x="410730" y="50012"/>
                  </a:moveTo>
                  <a:lnTo>
                    <a:pt x="393649" y="50012"/>
                  </a:lnTo>
                  <a:lnTo>
                    <a:pt x="394881" y="51231"/>
                  </a:lnTo>
                  <a:lnTo>
                    <a:pt x="394881" y="68313"/>
                  </a:lnTo>
                  <a:lnTo>
                    <a:pt x="410730" y="68313"/>
                  </a:lnTo>
                  <a:lnTo>
                    <a:pt x="410730" y="50012"/>
                  </a:lnTo>
                  <a:close/>
                </a:path>
                <a:path w="421640" h="296545">
                  <a:moveTo>
                    <a:pt x="399493" y="15849"/>
                  </a:moveTo>
                  <a:lnTo>
                    <a:pt x="382981" y="15849"/>
                  </a:lnTo>
                  <a:lnTo>
                    <a:pt x="384213" y="17094"/>
                  </a:lnTo>
                  <a:lnTo>
                    <a:pt x="384213" y="34163"/>
                  </a:lnTo>
                  <a:lnTo>
                    <a:pt x="400050" y="34163"/>
                  </a:lnTo>
                  <a:lnTo>
                    <a:pt x="400050" y="18605"/>
                  </a:lnTo>
                  <a:lnTo>
                    <a:pt x="399493" y="15849"/>
                  </a:lnTo>
                  <a:close/>
                </a:path>
              </a:pathLst>
            </a:custGeom>
            <a:solidFill>
              <a:srgbClr val="000000"/>
            </a:solidFill>
          </p:spPr>
          <p:txBody>
            <a:bodyPr wrap="square" lIns="0" tIns="0" rIns="0" bIns="0" rtlCol="0"/>
            <a:lstStyle/>
            <a:p>
              <a:endParaRPr/>
            </a:p>
          </p:txBody>
        </p:sp>
        <p:pic>
          <p:nvPicPr>
            <p:cNvPr id="16" name="object 16"/>
            <p:cNvPicPr/>
            <p:nvPr/>
          </p:nvPicPr>
          <p:blipFill>
            <a:blip r:embed="rId3" cstate="print"/>
            <a:stretch>
              <a:fillRect/>
            </a:stretch>
          </p:blipFill>
          <p:spPr>
            <a:xfrm>
              <a:off x="784106" y="6427784"/>
              <a:ext cx="203682" cy="203682"/>
            </a:xfrm>
            <a:prstGeom prst="rect">
              <a:avLst/>
            </a:prstGeom>
          </p:spPr>
        </p:pic>
        <p:sp>
          <p:nvSpPr>
            <p:cNvPr id="17" name="object 17"/>
            <p:cNvSpPr/>
            <p:nvPr/>
          </p:nvSpPr>
          <p:spPr>
            <a:xfrm>
              <a:off x="630847" y="6293307"/>
              <a:ext cx="503555" cy="438784"/>
            </a:xfrm>
            <a:custGeom>
              <a:avLst/>
              <a:gdLst/>
              <a:ahLst/>
              <a:cxnLst/>
              <a:rect l="l" t="t" r="r" b="b"/>
              <a:pathLst>
                <a:path w="503555" h="438784">
                  <a:moveTo>
                    <a:pt x="344589" y="71869"/>
                  </a:moveTo>
                  <a:lnTo>
                    <a:pt x="341045" y="68326"/>
                  </a:lnTo>
                  <a:lnTo>
                    <a:pt x="206463" y="68326"/>
                  </a:lnTo>
                  <a:lnTo>
                    <a:pt x="202082" y="68326"/>
                  </a:lnTo>
                  <a:lnTo>
                    <a:pt x="198539" y="71869"/>
                  </a:lnTo>
                  <a:lnTo>
                    <a:pt x="198539" y="80619"/>
                  </a:lnTo>
                  <a:lnTo>
                    <a:pt x="202082" y="84162"/>
                  </a:lnTo>
                  <a:lnTo>
                    <a:pt x="341045" y="84162"/>
                  </a:lnTo>
                  <a:lnTo>
                    <a:pt x="344589" y="80619"/>
                  </a:lnTo>
                  <a:lnTo>
                    <a:pt x="344589" y="71869"/>
                  </a:lnTo>
                  <a:close/>
                </a:path>
                <a:path w="503555" h="438784">
                  <a:moveTo>
                    <a:pt x="408622" y="37706"/>
                  </a:moveTo>
                  <a:lnTo>
                    <a:pt x="405079" y="34163"/>
                  </a:lnTo>
                  <a:lnTo>
                    <a:pt x="202082" y="34163"/>
                  </a:lnTo>
                  <a:lnTo>
                    <a:pt x="198539" y="37706"/>
                  </a:lnTo>
                  <a:lnTo>
                    <a:pt x="198539" y="46469"/>
                  </a:lnTo>
                  <a:lnTo>
                    <a:pt x="202082" y="50012"/>
                  </a:lnTo>
                  <a:lnTo>
                    <a:pt x="405079" y="50012"/>
                  </a:lnTo>
                  <a:lnTo>
                    <a:pt x="408622" y="46469"/>
                  </a:lnTo>
                  <a:lnTo>
                    <a:pt x="408622" y="42087"/>
                  </a:lnTo>
                  <a:lnTo>
                    <a:pt x="408622" y="37706"/>
                  </a:lnTo>
                  <a:close/>
                </a:path>
                <a:path w="503555" h="438784">
                  <a:moveTo>
                    <a:pt x="408622" y="3556"/>
                  </a:moveTo>
                  <a:lnTo>
                    <a:pt x="405079" y="12"/>
                  </a:lnTo>
                  <a:lnTo>
                    <a:pt x="400697" y="12"/>
                  </a:lnTo>
                  <a:lnTo>
                    <a:pt x="202082" y="12"/>
                  </a:lnTo>
                  <a:lnTo>
                    <a:pt x="198539" y="3556"/>
                  </a:lnTo>
                  <a:lnTo>
                    <a:pt x="198539" y="12319"/>
                  </a:lnTo>
                  <a:lnTo>
                    <a:pt x="202082" y="15862"/>
                  </a:lnTo>
                  <a:lnTo>
                    <a:pt x="405079" y="15862"/>
                  </a:lnTo>
                  <a:lnTo>
                    <a:pt x="408622" y="12319"/>
                  </a:lnTo>
                  <a:lnTo>
                    <a:pt x="408622" y="3556"/>
                  </a:lnTo>
                  <a:close/>
                </a:path>
                <a:path w="503555" h="438784">
                  <a:moveTo>
                    <a:pt x="503313" y="428053"/>
                  </a:moveTo>
                  <a:lnTo>
                    <a:pt x="464108" y="388861"/>
                  </a:lnTo>
                  <a:lnTo>
                    <a:pt x="464108" y="373011"/>
                  </a:lnTo>
                  <a:lnTo>
                    <a:pt x="464108" y="299745"/>
                  </a:lnTo>
                  <a:lnTo>
                    <a:pt x="464108" y="287439"/>
                  </a:lnTo>
                  <a:lnTo>
                    <a:pt x="460565" y="283895"/>
                  </a:lnTo>
                  <a:lnTo>
                    <a:pt x="448271" y="283895"/>
                  </a:lnTo>
                  <a:lnTo>
                    <a:pt x="448271" y="299745"/>
                  </a:lnTo>
                  <a:lnTo>
                    <a:pt x="448271" y="373011"/>
                  </a:lnTo>
                  <a:lnTo>
                    <a:pt x="442023" y="366763"/>
                  </a:lnTo>
                  <a:lnTo>
                    <a:pt x="428675" y="353402"/>
                  </a:lnTo>
                  <a:lnTo>
                    <a:pt x="422135" y="346862"/>
                  </a:lnTo>
                  <a:lnTo>
                    <a:pt x="417106" y="346862"/>
                  </a:lnTo>
                  <a:lnTo>
                    <a:pt x="410565" y="353402"/>
                  </a:lnTo>
                  <a:lnTo>
                    <a:pt x="405815" y="348653"/>
                  </a:lnTo>
                  <a:lnTo>
                    <a:pt x="399364" y="342214"/>
                  </a:lnTo>
                  <a:lnTo>
                    <a:pt x="399364" y="364617"/>
                  </a:lnTo>
                  <a:lnTo>
                    <a:pt x="383400" y="380580"/>
                  </a:lnTo>
                  <a:lnTo>
                    <a:pt x="378637" y="375818"/>
                  </a:lnTo>
                  <a:lnTo>
                    <a:pt x="367436" y="364617"/>
                  </a:lnTo>
                  <a:lnTo>
                    <a:pt x="369595" y="362458"/>
                  </a:lnTo>
                  <a:lnTo>
                    <a:pt x="383400" y="348653"/>
                  </a:lnTo>
                  <a:lnTo>
                    <a:pt x="399364" y="364617"/>
                  </a:lnTo>
                  <a:lnTo>
                    <a:pt x="399364" y="342214"/>
                  </a:lnTo>
                  <a:lnTo>
                    <a:pt x="394601" y="337451"/>
                  </a:lnTo>
                  <a:lnTo>
                    <a:pt x="399542" y="332486"/>
                  </a:lnTo>
                  <a:lnTo>
                    <a:pt x="400380" y="330492"/>
                  </a:lnTo>
                  <a:lnTo>
                    <a:pt x="400380" y="326301"/>
                  </a:lnTo>
                  <a:lnTo>
                    <a:pt x="399529" y="324281"/>
                  </a:lnTo>
                  <a:lnTo>
                    <a:pt x="389191" y="313944"/>
                  </a:lnTo>
                  <a:lnTo>
                    <a:pt x="381241" y="305993"/>
                  </a:lnTo>
                  <a:lnTo>
                    <a:pt x="381241" y="328396"/>
                  </a:lnTo>
                  <a:lnTo>
                    <a:pt x="347167" y="362458"/>
                  </a:lnTo>
                  <a:lnTo>
                    <a:pt x="341198" y="356501"/>
                  </a:lnTo>
                  <a:lnTo>
                    <a:pt x="332714" y="348018"/>
                  </a:lnTo>
                  <a:lnTo>
                    <a:pt x="362254" y="320471"/>
                  </a:lnTo>
                  <a:lnTo>
                    <a:pt x="366788" y="313944"/>
                  </a:lnTo>
                  <a:lnTo>
                    <a:pt x="381241" y="328396"/>
                  </a:lnTo>
                  <a:lnTo>
                    <a:pt x="381241" y="305993"/>
                  </a:lnTo>
                  <a:lnTo>
                    <a:pt x="375272" y="300012"/>
                  </a:lnTo>
                  <a:lnTo>
                    <a:pt x="375412" y="299745"/>
                  </a:lnTo>
                  <a:lnTo>
                    <a:pt x="448271" y="299745"/>
                  </a:lnTo>
                  <a:lnTo>
                    <a:pt x="448271" y="283895"/>
                  </a:lnTo>
                  <a:lnTo>
                    <a:pt x="442785" y="283895"/>
                  </a:lnTo>
                  <a:lnTo>
                    <a:pt x="442785" y="112572"/>
                  </a:lnTo>
                  <a:lnTo>
                    <a:pt x="439229" y="109016"/>
                  </a:lnTo>
                  <a:lnTo>
                    <a:pt x="430479" y="109016"/>
                  </a:lnTo>
                  <a:lnTo>
                    <a:pt x="426935" y="112572"/>
                  </a:lnTo>
                  <a:lnTo>
                    <a:pt x="426935" y="283895"/>
                  </a:lnTo>
                  <a:lnTo>
                    <a:pt x="382498" y="283895"/>
                  </a:lnTo>
                  <a:lnTo>
                    <a:pt x="390652" y="246507"/>
                  </a:lnTo>
                  <a:lnTo>
                    <a:pt x="388162" y="208445"/>
                  </a:lnTo>
                  <a:lnTo>
                    <a:pt x="375183" y="172618"/>
                  </a:lnTo>
                  <a:lnTo>
                    <a:pt x="375183" y="236334"/>
                  </a:lnTo>
                  <a:lnTo>
                    <a:pt x="366395" y="281571"/>
                  </a:lnTo>
                  <a:lnTo>
                    <a:pt x="340055" y="321284"/>
                  </a:lnTo>
                  <a:lnTo>
                    <a:pt x="300329" y="347649"/>
                  </a:lnTo>
                  <a:lnTo>
                    <a:pt x="255092" y="356425"/>
                  </a:lnTo>
                  <a:lnTo>
                    <a:pt x="209854" y="347649"/>
                  </a:lnTo>
                  <a:lnTo>
                    <a:pt x="170141" y="321284"/>
                  </a:lnTo>
                  <a:lnTo>
                    <a:pt x="155854" y="299745"/>
                  </a:lnTo>
                  <a:lnTo>
                    <a:pt x="143789" y="281571"/>
                  </a:lnTo>
                  <a:lnTo>
                    <a:pt x="135001" y="236334"/>
                  </a:lnTo>
                  <a:lnTo>
                    <a:pt x="143789" y="191109"/>
                  </a:lnTo>
                  <a:lnTo>
                    <a:pt x="170141" y="151371"/>
                  </a:lnTo>
                  <a:lnTo>
                    <a:pt x="209867" y="125031"/>
                  </a:lnTo>
                  <a:lnTo>
                    <a:pt x="255092" y="116243"/>
                  </a:lnTo>
                  <a:lnTo>
                    <a:pt x="278053" y="118440"/>
                  </a:lnTo>
                  <a:lnTo>
                    <a:pt x="321221" y="136004"/>
                  </a:lnTo>
                  <a:lnTo>
                    <a:pt x="366395" y="191109"/>
                  </a:lnTo>
                  <a:lnTo>
                    <a:pt x="375183" y="236334"/>
                  </a:lnTo>
                  <a:lnTo>
                    <a:pt x="375183" y="172618"/>
                  </a:lnTo>
                  <a:lnTo>
                    <a:pt x="351269" y="140157"/>
                  </a:lnTo>
                  <a:lnTo>
                    <a:pt x="316890" y="116243"/>
                  </a:lnTo>
                  <a:lnTo>
                    <a:pt x="266890" y="100914"/>
                  </a:lnTo>
                  <a:lnTo>
                    <a:pt x="220878" y="104749"/>
                  </a:lnTo>
                  <a:lnTo>
                    <a:pt x="178104" y="124231"/>
                  </a:lnTo>
                  <a:lnTo>
                    <a:pt x="178104" y="15849"/>
                  </a:lnTo>
                  <a:lnTo>
                    <a:pt x="178104" y="3556"/>
                  </a:lnTo>
                  <a:lnTo>
                    <a:pt x="174561" y="0"/>
                  </a:lnTo>
                  <a:lnTo>
                    <a:pt x="162255" y="0"/>
                  </a:lnTo>
                  <a:lnTo>
                    <a:pt x="162255" y="15849"/>
                  </a:lnTo>
                  <a:lnTo>
                    <a:pt x="162255" y="132346"/>
                  </a:lnTo>
                  <a:lnTo>
                    <a:pt x="71374" y="132346"/>
                  </a:lnTo>
                  <a:lnTo>
                    <a:pt x="71374" y="15849"/>
                  </a:lnTo>
                  <a:lnTo>
                    <a:pt x="162255" y="15849"/>
                  </a:lnTo>
                  <a:lnTo>
                    <a:pt x="162255" y="0"/>
                  </a:lnTo>
                  <a:lnTo>
                    <a:pt x="59080" y="0"/>
                  </a:lnTo>
                  <a:lnTo>
                    <a:pt x="55524" y="3556"/>
                  </a:lnTo>
                  <a:lnTo>
                    <a:pt x="55524" y="144653"/>
                  </a:lnTo>
                  <a:lnTo>
                    <a:pt x="59080" y="148196"/>
                  </a:lnTo>
                  <a:lnTo>
                    <a:pt x="151523" y="148196"/>
                  </a:lnTo>
                  <a:lnTo>
                    <a:pt x="131673" y="179222"/>
                  </a:lnTo>
                  <a:lnTo>
                    <a:pt x="121094" y="213499"/>
                  </a:lnTo>
                  <a:lnTo>
                    <a:pt x="119761" y="249059"/>
                  </a:lnTo>
                  <a:lnTo>
                    <a:pt x="127711" y="283895"/>
                  </a:lnTo>
                  <a:lnTo>
                    <a:pt x="37223" y="283895"/>
                  </a:lnTo>
                  <a:lnTo>
                    <a:pt x="37223" y="218224"/>
                  </a:lnTo>
                  <a:lnTo>
                    <a:pt x="33680" y="214680"/>
                  </a:lnTo>
                  <a:lnTo>
                    <a:pt x="24917" y="214680"/>
                  </a:lnTo>
                  <a:lnTo>
                    <a:pt x="21374" y="218224"/>
                  </a:lnTo>
                  <a:lnTo>
                    <a:pt x="21374" y="283895"/>
                  </a:lnTo>
                  <a:lnTo>
                    <a:pt x="5829" y="283895"/>
                  </a:lnTo>
                  <a:lnTo>
                    <a:pt x="3810" y="284734"/>
                  </a:lnTo>
                  <a:lnTo>
                    <a:pt x="838" y="287743"/>
                  </a:lnTo>
                  <a:lnTo>
                    <a:pt x="0" y="289775"/>
                  </a:lnTo>
                  <a:lnTo>
                    <a:pt x="1244" y="434975"/>
                  </a:lnTo>
                  <a:lnTo>
                    <a:pt x="4775" y="438492"/>
                  </a:lnTo>
                  <a:lnTo>
                    <a:pt x="60604" y="438480"/>
                  </a:lnTo>
                  <a:lnTo>
                    <a:pt x="64096" y="434975"/>
                  </a:lnTo>
                  <a:lnTo>
                    <a:pt x="64135" y="426186"/>
                  </a:lnTo>
                  <a:lnTo>
                    <a:pt x="60591" y="422643"/>
                  </a:lnTo>
                  <a:lnTo>
                    <a:pt x="16979" y="422643"/>
                  </a:lnTo>
                  <a:lnTo>
                    <a:pt x="15938" y="299745"/>
                  </a:lnTo>
                  <a:lnTo>
                    <a:pt x="134797" y="299745"/>
                  </a:lnTo>
                  <a:lnTo>
                    <a:pt x="139788" y="308444"/>
                  </a:lnTo>
                  <a:lnTo>
                    <a:pt x="145478" y="316826"/>
                  </a:lnTo>
                  <a:lnTo>
                    <a:pt x="180251" y="349897"/>
                  </a:lnTo>
                  <a:lnTo>
                    <a:pt x="229108" y="369785"/>
                  </a:lnTo>
                  <a:lnTo>
                    <a:pt x="255092" y="372262"/>
                  </a:lnTo>
                  <a:lnTo>
                    <a:pt x="271500" y="371284"/>
                  </a:lnTo>
                  <a:lnTo>
                    <a:pt x="287718" y="368325"/>
                  </a:lnTo>
                  <a:lnTo>
                    <a:pt x="303542" y="363397"/>
                  </a:lnTo>
                  <a:lnTo>
                    <a:pt x="318782" y="356501"/>
                  </a:lnTo>
                  <a:lnTo>
                    <a:pt x="343052" y="380771"/>
                  </a:lnTo>
                  <a:lnTo>
                    <a:pt x="345059" y="381596"/>
                  </a:lnTo>
                  <a:lnTo>
                    <a:pt x="349262" y="381596"/>
                  </a:lnTo>
                  <a:lnTo>
                    <a:pt x="351294" y="380771"/>
                  </a:lnTo>
                  <a:lnTo>
                    <a:pt x="356222" y="375818"/>
                  </a:lnTo>
                  <a:lnTo>
                    <a:pt x="372186" y="391782"/>
                  </a:lnTo>
                  <a:lnTo>
                    <a:pt x="365633" y="398335"/>
                  </a:lnTo>
                  <a:lnTo>
                    <a:pt x="365633" y="403352"/>
                  </a:lnTo>
                  <a:lnTo>
                    <a:pt x="384924" y="422643"/>
                  </a:lnTo>
                  <a:lnTo>
                    <a:pt x="88811" y="422643"/>
                  </a:lnTo>
                  <a:lnTo>
                    <a:pt x="85255" y="426186"/>
                  </a:lnTo>
                  <a:lnTo>
                    <a:pt x="85293" y="434975"/>
                  </a:lnTo>
                  <a:lnTo>
                    <a:pt x="88811" y="438492"/>
                  </a:lnTo>
                  <a:lnTo>
                    <a:pt x="406095" y="438480"/>
                  </a:lnTo>
                  <a:lnTo>
                    <a:pt x="408114" y="437705"/>
                  </a:lnTo>
                  <a:lnTo>
                    <a:pt x="412750" y="433070"/>
                  </a:lnTo>
                  <a:lnTo>
                    <a:pt x="412750" y="428053"/>
                  </a:lnTo>
                  <a:lnTo>
                    <a:pt x="385546" y="400850"/>
                  </a:lnTo>
                  <a:lnTo>
                    <a:pt x="405803" y="380580"/>
                  </a:lnTo>
                  <a:lnTo>
                    <a:pt x="419608" y="366763"/>
                  </a:lnTo>
                  <a:lnTo>
                    <a:pt x="490550" y="437705"/>
                  </a:lnTo>
                  <a:lnTo>
                    <a:pt x="492582" y="438492"/>
                  </a:lnTo>
                  <a:lnTo>
                    <a:pt x="496671" y="438480"/>
                  </a:lnTo>
                  <a:lnTo>
                    <a:pt x="498690" y="437705"/>
                  </a:lnTo>
                  <a:lnTo>
                    <a:pt x="503313" y="433070"/>
                  </a:lnTo>
                  <a:lnTo>
                    <a:pt x="503313" y="428053"/>
                  </a:lnTo>
                  <a:close/>
                </a:path>
              </a:pathLst>
            </a:custGeom>
            <a:solidFill>
              <a:srgbClr val="000000"/>
            </a:solidFill>
          </p:spPr>
          <p:txBody>
            <a:bodyPr wrap="square" lIns="0" tIns="0" rIns="0" bIns="0" rtlCol="0"/>
            <a:lstStyle/>
            <a:p>
              <a:endParaRPr/>
            </a:p>
          </p:txBody>
        </p:sp>
      </p:grpSp>
      <p:sp>
        <p:nvSpPr>
          <p:cNvPr id="18" name="object 18"/>
          <p:cNvSpPr/>
          <p:nvPr/>
        </p:nvSpPr>
        <p:spPr>
          <a:xfrm>
            <a:off x="4862487" y="3096945"/>
            <a:ext cx="370205" cy="369570"/>
          </a:xfrm>
          <a:custGeom>
            <a:avLst/>
            <a:gdLst/>
            <a:ahLst/>
            <a:cxnLst/>
            <a:rect l="l" t="t" r="r" b="b"/>
            <a:pathLst>
              <a:path w="370204" h="369570">
                <a:moveTo>
                  <a:pt x="131254" y="31584"/>
                </a:moveTo>
                <a:lnTo>
                  <a:pt x="123215" y="23545"/>
                </a:lnTo>
                <a:lnTo>
                  <a:pt x="119824" y="23545"/>
                </a:lnTo>
                <a:lnTo>
                  <a:pt x="119824" y="37884"/>
                </a:lnTo>
                <a:lnTo>
                  <a:pt x="119824" y="45034"/>
                </a:lnTo>
                <a:lnTo>
                  <a:pt x="116916" y="47942"/>
                </a:lnTo>
                <a:lnTo>
                  <a:pt x="109778" y="47942"/>
                </a:lnTo>
                <a:lnTo>
                  <a:pt x="106857" y="45034"/>
                </a:lnTo>
                <a:lnTo>
                  <a:pt x="106857" y="37884"/>
                </a:lnTo>
                <a:lnTo>
                  <a:pt x="109778" y="34975"/>
                </a:lnTo>
                <a:lnTo>
                  <a:pt x="116916" y="34975"/>
                </a:lnTo>
                <a:lnTo>
                  <a:pt x="119824" y="37884"/>
                </a:lnTo>
                <a:lnTo>
                  <a:pt x="119824" y="23545"/>
                </a:lnTo>
                <a:lnTo>
                  <a:pt x="103466" y="23545"/>
                </a:lnTo>
                <a:lnTo>
                  <a:pt x="95427" y="31584"/>
                </a:lnTo>
                <a:lnTo>
                  <a:pt x="95427" y="51346"/>
                </a:lnTo>
                <a:lnTo>
                  <a:pt x="103466" y="59372"/>
                </a:lnTo>
                <a:lnTo>
                  <a:pt x="123215" y="59372"/>
                </a:lnTo>
                <a:lnTo>
                  <a:pt x="131254" y="51346"/>
                </a:lnTo>
                <a:lnTo>
                  <a:pt x="131254" y="47942"/>
                </a:lnTo>
                <a:lnTo>
                  <a:pt x="131254" y="34975"/>
                </a:lnTo>
                <a:lnTo>
                  <a:pt x="131254" y="31584"/>
                </a:lnTo>
                <a:close/>
              </a:path>
              <a:path w="370204" h="369570">
                <a:moveTo>
                  <a:pt x="179273" y="31584"/>
                </a:moveTo>
                <a:lnTo>
                  <a:pt x="171234" y="23545"/>
                </a:lnTo>
                <a:lnTo>
                  <a:pt x="167843" y="23545"/>
                </a:lnTo>
                <a:lnTo>
                  <a:pt x="167843" y="37884"/>
                </a:lnTo>
                <a:lnTo>
                  <a:pt x="167843" y="45034"/>
                </a:lnTo>
                <a:lnTo>
                  <a:pt x="164934" y="47942"/>
                </a:lnTo>
                <a:lnTo>
                  <a:pt x="157797" y="47942"/>
                </a:lnTo>
                <a:lnTo>
                  <a:pt x="154876" y="45034"/>
                </a:lnTo>
                <a:lnTo>
                  <a:pt x="154876" y="37884"/>
                </a:lnTo>
                <a:lnTo>
                  <a:pt x="157797" y="34975"/>
                </a:lnTo>
                <a:lnTo>
                  <a:pt x="164934" y="34975"/>
                </a:lnTo>
                <a:lnTo>
                  <a:pt x="167843" y="37884"/>
                </a:lnTo>
                <a:lnTo>
                  <a:pt x="167843" y="23545"/>
                </a:lnTo>
                <a:lnTo>
                  <a:pt x="151485" y="23545"/>
                </a:lnTo>
                <a:lnTo>
                  <a:pt x="143446" y="31584"/>
                </a:lnTo>
                <a:lnTo>
                  <a:pt x="143446" y="51346"/>
                </a:lnTo>
                <a:lnTo>
                  <a:pt x="151485" y="59372"/>
                </a:lnTo>
                <a:lnTo>
                  <a:pt x="171234" y="59372"/>
                </a:lnTo>
                <a:lnTo>
                  <a:pt x="179273" y="51346"/>
                </a:lnTo>
                <a:lnTo>
                  <a:pt x="179273" y="47942"/>
                </a:lnTo>
                <a:lnTo>
                  <a:pt x="179273" y="34975"/>
                </a:lnTo>
                <a:lnTo>
                  <a:pt x="179273" y="31584"/>
                </a:lnTo>
                <a:close/>
              </a:path>
              <a:path w="370204" h="369570">
                <a:moveTo>
                  <a:pt x="227291" y="31584"/>
                </a:moveTo>
                <a:lnTo>
                  <a:pt x="219252" y="23545"/>
                </a:lnTo>
                <a:lnTo>
                  <a:pt x="215861" y="23545"/>
                </a:lnTo>
                <a:lnTo>
                  <a:pt x="215861" y="37884"/>
                </a:lnTo>
                <a:lnTo>
                  <a:pt x="215861" y="45034"/>
                </a:lnTo>
                <a:lnTo>
                  <a:pt x="212953" y="47942"/>
                </a:lnTo>
                <a:lnTo>
                  <a:pt x="205816" y="47942"/>
                </a:lnTo>
                <a:lnTo>
                  <a:pt x="202895" y="45034"/>
                </a:lnTo>
                <a:lnTo>
                  <a:pt x="202895" y="37884"/>
                </a:lnTo>
                <a:lnTo>
                  <a:pt x="205816" y="34975"/>
                </a:lnTo>
                <a:lnTo>
                  <a:pt x="212953" y="34975"/>
                </a:lnTo>
                <a:lnTo>
                  <a:pt x="215861" y="37884"/>
                </a:lnTo>
                <a:lnTo>
                  <a:pt x="215861" y="23545"/>
                </a:lnTo>
                <a:lnTo>
                  <a:pt x="199504" y="23545"/>
                </a:lnTo>
                <a:lnTo>
                  <a:pt x="191465" y="31584"/>
                </a:lnTo>
                <a:lnTo>
                  <a:pt x="191465" y="51346"/>
                </a:lnTo>
                <a:lnTo>
                  <a:pt x="199504" y="59372"/>
                </a:lnTo>
                <a:lnTo>
                  <a:pt x="219252" y="59372"/>
                </a:lnTo>
                <a:lnTo>
                  <a:pt x="227291" y="51346"/>
                </a:lnTo>
                <a:lnTo>
                  <a:pt x="227291" y="47942"/>
                </a:lnTo>
                <a:lnTo>
                  <a:pt x="227291" y="34975"/>
                </a:lnTo>
                <a:lnTo>
                  <a:pt x="227291" y="31584"/>
                </a:lnTo>
                <a:close/>
              </a:path>
              <a:path w="370204" h="369570">
                <a:moveTo>
                  <a:pt x="369646" y="20320"/>
                </a:moveTo>
                <a:lnTo>
                  <a:pt x="368058" y="12700"/>
                </a:lnTo>
                <a:lnTo>
                  <a:pt x="367207" y="11430"/>
                </a:lnTo>
                <a:lnTo>
                  <a:pt x="363766" y="6350"/>
                </a:lnTo>
                <a:lnTo>
                  <a:pt x="358711" y="3340"/>
                </a:lnTo>
                <a:lnTo>
                  <a:pt x="358711" y="15240"/>
                </a:lnTo>
                <a:lnTo>
                  <a:pt x="358711" y="68580"/>
                </a:lnTo>
                <a:lnTo>
                  <a:pt x="10934" y="68580"/>
                </a:lnTo>
                <a:lnTo>
                  <a:pt x="10934" y="15240"/>
                </a:lnTo>
                <a:lnTo>
                  <a:pt x="15024" y="11430"/>
                </a:lnTo>
                <a:lnTo>
                  <a:pt x="354622" y="11430"/>
                </a:lnTo>
                <a:lnTo>
                  <a:pt x="358711" y="15240"/>
                </a:lnTo>
                <a:lnTo>
                  <a:pt x="358711" y="3340"/>
                </a:lnTo>
                <a:lnTo>
                  <a:pt x="357390" y="2540"/>
                </a:lnTo>
                <a:lnTo>
                  <a:pt x="349605" y="0"/>
                </a:lnTo>
                <a:lnTo>
                  <a:pt x="20053" y="0"/>
                </a:lnTo>
                <a:lnTo>
                  <a:pt x="12242" y="2540"/>
                </a:lnTo>
                <a:lnTo>
                  <a:pt x="5867" y="6350"/>
                </a:lnTo>
                <a:lnTo>
                  <a:pt x="1574" y="12700"/>
                </a:lnTo>
                <a:lnTo>
                  <a:pt x="0" y="20320"/>
                </a:lnTo>
                <a:lnTo>
                  <a:pt x="0" y="261620"/>
                </a:lnTo>
                <a:lnTo>
                  <a:pt x="1574" y="269240"/>
                </a:lnTo>
                <a:lnTo>
                  <a:pt x="5867" y="275590"/>
                </a:lnTo>
                <a:lnTo>
                  <a:pt x="12242" y="280670"/>
                </a:lnTo>
                <a:lnTo>
                  <a:pt x="20053" y="281940"/>
                </a:lnTo>
                <a:lnTo>
                  <a:pt x="55321" y="281940"/>
                </a:lnTo>
                <a:lnTo>
                  <a:pt x="53644" y="284480"/>
                </a:lnTo>
                <a:lnTo>
                  <a:pt x="53797" y="287020"/>
                </a:lnTo>
                <a:lnTo>
                  <a:pt x="82042" y="314960"/>
                </a:lnTo>
                <a:lnTo>
                  <a:pt x="80060" y="320040"/>
                </a:lnTo>
                <a:lnTo>
                  <a:pt x="78346" y="323850"/>
                </a:lnTo>
                <a:lnTo>
                  <a:pt x="76873" y="327660"/>
                </a:lnTo>
                <a:lnTo>
                  <a:pt x="36703" y="327660"/>
                </a:lnTo>
                <a:lnTo>
                  <a:pt x="34264" y="330200"/>
                </a:lnTo>
                <a:lnTo>
                  <a:pt x="34264" y="368300"/>
                </a:lnTo>
                <a:lnTo>
                  <a:pt x="36703" y="369570"/>
                </a:lnTo>
                <a:lnTo>
                  <a:pt x="150660" y="369570"/>
                </a:lnTo>
                <a:lnTo>
                  <a:pt x="153098" y="368300"/>
                </a:lnTo>
                <a:lnTo>
                  <a:pt x="153098" y="364490"/>
                </a:lnTo>
                <a:lnTo>
                  <a:pt x="154152" y="359410"/>
                </a:lnTo>
                <a:lnTo>
                  <a:pt x="155473" y="353060"/>
                </a:lnTo>
                <a:lnTo>
                  <a:pt x="161975" y="342900"/>
                </a:lnTo>
                <a:lnTo>
                  <a:pt x="171589" y="336550"/>
                </a:lnTo>
                <a:lnTo>
                  <a:pt x="183362" y="334010"/>
                </a:lnTo>
                <a:lnTo>
                  <a:pt x="195122" y="336550"/>
                </a:lnTo>
                <a:lnTo>
                  <a:pt x="204736" y="342900"/>
                </a:lnTo>
                <a:lnTo>
                  <a:pt x="211226" y="353060"/>
                </a:lnTo>
                <a:lnTo>
                  <a:pt x="213614" y="364490"/>
                </a:lnTo>
                <a:lnTo>
                  <a:pt x="213614" y="368300"/>
                </a:lnTo>
                <a:lnTo>
                  <a:pt x="216065" y="369570"/>
                </a:lnTo>
                <a:lnTo>
                  <a:pt x="330022" y="369570"/>
                </a:lnTo>
                <a:lnTo>
                  <a:pt x="332460" y="368300"/>
                </a:lnTo>
                <a:lnTo>
                  <a:pt x="332460" y="359410"/>
                </a:lnTo>
                <a:lnTo>
                  <a:pt x="332460" y="330200"/>
                </a:lnTo>
                <a:lnTo>
                  <a:pt x="330022" y="327660"/>
                </a:lnTo>
                <a:lnTo>
                  <a:pt x="321525" y="327660"/>
                </a:lnTo>
                <a:lnTo>
                  <a:pt x="321525" y="339090"/>
                </a:lnTo>
                <a:lnTo>
                  <a:pt x="321525" y="359410"/>
                </a:lnTo>
                <a:lnTo>
                  <a:pt x="265925" y="359410"/>
                </a:lnTo>
                <a:lnTo>
                  <a:pt x="257987" y="328930"/>
                </a:lnTo>
                <a:lnTo>
                  <a:pt x="240004" y="304800"/>
                </a:lnTo>
                <a:lnTo>
                  <a:pt x="222237" y="293370"/>
                </a:lnTo>
                <a:lnTo>
                  <a:pt x="214337" y="288290"/>
                </a:lnTo>
                <a:lnTo>
                  <a:pt x="183362" y="281940"/>
                </a:lnTo>
                <a:lnTo>
                  <a:pt x="174650" y="281940"/>
                </a:lnTo>
                <a:lnTo>
                  <a:pt x="166128" y="283210"/>
                </a:lnTo>
                <a:lnTo>
                  <a:pt x="157797" y="285750"/>
                </a:lnTo>
                <a:lnTo>
                  <a:pt x="149720" y="289560"/>
                </a:lnTo>
                <a:lnTo>
                  <a:pt x="146964" y="290830"/>
                </a:lnTo>
                <a:lnTo>
                  <a:pt x="145719" y="293370"/>
                </a:lnTo>
                <a:lnTo>
                  <a:pt x="148183" y="298450"/>
                </a:lnTo>
                <a:lnTo>
                  <a:pt x="151422" y="299720"/>
                </a:lnTo>
                <a:lnTo>
                  <a:pt x="154165" y="299720"/>
                </a:lnTo>
                <a:lnTo>
                  <a:pt x="161175" y="295910"/>
                </a:lnTo>
                <a:lnTo>
                  <a:pt x="175793" y="293370"/>
                </a:lnTo>
                <a:lnTo>
                  <a:pt x="183362" y="293370"/>
                </a:lnTo>
                <a:lnTo>
                  <a:pt x="210083" y="298450"/>
                </a:lnTo>
                <a:lnTo>
                  <a:pt x="232270" y="312420"/>
                </a:lnTo>
                <a:lnTo>
                  <a:pt x="247904" y="332740"/>
                </a:lnTo>
                <a:lnTo>
                  <a:pt x="254977" y="359410"/>
                </a:lnTo>
                <a:lnTo>
                  <a:pt x="224193" y="359410"/>
                </a:lnTo>
                <a:lnTo>
                  <a:pt x="219608" y="345440"/>
                </a:lnTo>
                <a:lnTo>
                  <a:pt x="210591" y="334010"/>
                </a:lnTo>
                <a:lnTo>
                  <a:pt x="198158" y="326390"/>
                </a:lnTo>
                <a:lnTo>
                  <a:pt x="183362" y="323850"/>
                </a:lnTo>
                <a:lnTo>
                  <a:pt x="168554" y="326390"/>
                </a:lnTo>
                <a:lnTo>
                  <a:pt x="156121" y="334010"/>
                </a:lnTo>
                <a:lnTo>
                  <a:pt x="147104" y="345440"/>
                </a:lnTo>
                <a:lnTo>
                  <a:pt x="142532" y="359410"/>
                </a:lnTo>
                <a:lnTo>
                  <a:pt x="111747" y="359410"/>
                </a:lnTo>
                <a:lnTo>
                  <a:pt x="113944" y="346710"/>
                </a:lnTo>
                <a:lnTo>
                  <a:pt x="118503" y="334010"/>
                </a:lnTo>
                <a:lnTo>
                  <a:pt x="125310" y="322580"/>
                </a:lnTo>
                <a:lnTo>
                  <a:pt x="134251" y="312420"/>
                </a:lnTo>
                <a:lnTo>
                  <a:pt x="136461" y="309880"/>
                </a:lnTo>
                <a:lnTo>
                  <a:pt x="136575" y="307340"/>
                </a:lnTo>
                <a:lnTo>
                  <a:pt x="132422" y="302260"/>
                </a:lnTo>
                <a:lnTo>
                  <a:pt x="128968" y="302260"/>
                </a:lnTo>
                <a:lnTo>
                  <a:pt x="126771" y="304800"/>
                </a:lnTo>
                <a:lnTo>
                  <a:pt x="116459" y="316230"/>
                </a:lnTo>
                <a:lnTo>
                  <a:pt x="108572" y="328930"/>
                </a:lnTo>
                <a:lnTo>
                  <a:pt x="103289" y="344170"/>
                </a:lnTo>
                <a:lnTo>
                  <a:pt x="100799" y="359410"/>
                </a:lnTo>
                <a:lnTo>
                  <a:pt x="45199" y="359410"/>
                </a:lnTo>
                <a:lnTo>
                  <a:pt x="45199" y="339090"/>
                </a:lnTo>
                <a:lnTo>
                  <a:pt x="83248" y="339090"/>
                </a:lnTo>
                <a:lnTo>
                  <a:pt x="85369" y="337820"/>
                </a:lnTo>
                <a:lnTo>
                  <a:pt x="87972" y="328930"/>
                </a:lnTo>
                <a:lnTo>
                  <a:pt x="90487" y="322580"/>
                </a:lnTo>
                <a:lnTo>
                  <a:pt x="94678" y="314960"/>
                </a:lnTo>
                <a:lnTo>
                  <a:pt x="94272" y="312420"/>
                </a:lnTo>
                <a:lnTo>
                  <a:pt x="67360" y="285750"/>
                </a:lnTo>
                <a:lnTo>
                  <a:pt x="82499" y="270510"/>
                </a:lnTo>
                <a:lnTo>
                  <a:pt x="103962" y="248920"/>
                </a:lnTo>
                <a:lnTo>
                  <a:pt x="130886" y="275590"/>
                </a:lnTo>
                <a:lnTo>
                  <a:pt x="133489" y="275590"/>
                </a:lnTo>
                <a:lnTo>
                  <a:pt x="135623" y="274320"/>
                </a:lnTo>
                <a:lnTo>
                  <a:pt x="141363" y="271780"/>
                </a:lnTo>
                <a:lnTo>
                  <a:pt x="147408" y="269240"/>
                </a:lnTo>
                <a:lnTo>
                  <a:pt x="155905" y="266700"/>
                </a:lnTo>
                <a:lnTo>
                  <a:pt x="157480" y="264160"/>
                </a:lnTo>
                <a:lnTo>
                  <a:pt x="157480" y="262890"/>
                </a:lnTo>
                <a:lnTo>
                  <a:pt x="157480" y="226060"/>
                </a:lnTo>
                <a:lnTo>
                  <a:pt x="209245" y="226060"/>
                </a:lnTo>
                <a:lnTo>
                  <a:pt x="209245" y="264160"/>
                </a:lnTo>
                <a:lnTo>
                  <a:pt x="210820" y="266700"/>
                </a:lnTo>
                <a:lnTo>
                  <a:pt x="219316" y="269240"/>
                </a:lnTo>
                <a:lnTo>
                  <a:pt x="225374" y="271780"/>
                </a:lnTo>
                <a:lnTo>
                  <a:pt x="233235" y="275590"/>
                </a:lnTo>
                <a:lnTo>
                  <a:pt x="235839" y="275590"/>
                </a:lnTo>
                <a:lnTo>
                  <a:pt x="248653" y="262890"/>
                </a:lnTo>
                <a:lnTo>
                  <a:pt x="262763" y="248920"/>
                </a:lnTo>
                <a:lnTo>
                  <a:pt x="299364" y="285750"/>
                </a:lnTo>
                <a:lnTo>
                  <a:pt x="272453" y="312420"/>
                </a:lnTo>
                <a:lnTo>
                  <a:pt x="272059" y="314960"/>
                </a:lnTo>
                <a:lnTo>
                  <a:pt x="276250" y="322580"/>
                </a:lnTo>
                <a:lnTo>
                  <a:pt x="278752" y="328930"/>
                </a:lnTo>
                <a:lnTo>
                  <a:pt x="281355" y="337820"/>
                </a:lnTo>
                <a:lnTo>
                  <a:pt x="283476" y="339090"/>
                </a:lnTo>
                <a:lnTo>
                  <a:pt x="321525" y="339090"/>
                </a:lnTo>
                <a:lnTo>
                  <a:pt x="321525" y="327660"/>
                </a:lnTo>
                <a:lnTo>
                  <a:pt x="289852" y="327660"/>
                </a:lnTo>
                <a:lnTo>
                  <a:pt x="288378" y="323850"/>
                </a:lnTo>
                <a:lnTo>
                  <a:pt x="286651" y="320040"/>
                </a:lnTo>
                <a:lnTo>
                  <a:pt x="284695" y="314960"/>
                </a:lnTo>
                <a:lnTo>
                  <a:pt x="312928" y="287020"/>
                </a:lnTo>
                <a:lnTo>
                  <a:pt x="313080" y="284480"/>
                </a:lnTo>
                <a:lnTo>
                  <a:pt x="311404" y="281940"/>
                </a:lnTo>
                <a:lnTo>
                  <a:pt x="349592" y="281940"/>
                </a:lnTo>
                <a:lnTo>
                  <a:pt x="357390" y="280670"/>
                </a:lnTo>
                <a:lnTo>
                  <a:pt x="363766" y="275590"/>
                </a:lnTo>
                <a:lnTo>
                  <a:pt x="367207" y="270510"/>
                </a:lnTo>
                <a:lnTo>
                  <a:pt x="368058" y="269240"/>
                </a:lnTo>
                <a:lnTo>
                  <a:pt x="369646" y="261620"/>
                </a:lnTo>
                <a:lnTo>
                  <a:pt x="369646" y="123190"/>
                </a:lnTo>
                <a:lnTo>
                  <a:pt x="367207" y="120650"/>
                </a:lnTo>
                <a:lnTo>
                  <a:pt x="361162" y="120650"/>
                </a:lnTo>
                <a:lnTo>
                  <a:pt x="358711" y="123190"/>
                </a:lnTo>
                <a:lnTo>
                  <a:pt x="358711" y="266700"/>
                </a:lnTo>
                <a:lnTo>
                  <a:pt x="354622" y="270510"/>
                </a:lnTo>
                <a:lnTo>
                  <a:pt x="300532" y="270510"/>
                </a:lnTo>
                <a:lnTo>
                  <a:pt x="278612" y="248920"/>
                </a:lnTo>
                <a:lnTo>
                  <a:pt x="268312" y="238760"/>
                </a:lnTo>
                <a:lnTo>
                  <a:pt x="268312" y="207010"/>
                </a:lnTo>
                <a:lnTo>
                  <a:pt x="268312" y="198120"/>
                </a:lnTo>
                <a:lnTo>
                  <a:pt x="265849" y="195580"/>
                </a:lnTo>
                <a:lnTo>
                  <a:pt x="257365" y="195580"/>
                </a:lnTo>
                <a:lnTo>
                  <a:pt x="257365" y="207010"/>
                </a:lnTo>
                <a:lnTo>
                  <a:pt x="257365" y="238760"/>
                </a:lnTo>
                <a:lnTo>
                  <a:pt x="232613" y="262890"/>
                </a:lnTo>
                <a:lnTo>
                  <a:pt x="228587" y="261620"/>
                </a:lnTo>
                <a:lnTo>
                  <a:pt x="224421" y="260350"/>
                </a:lnTo>
                <a:lnTo>
                  <a:pt x="220192" y="257810"/>
                </a:lnTo>
                <a:lnTo>
                  <a:pt x="220192" y="226060"/>
                </a:lnTo>
                <a:lnTo>
                  <a:pt x="220192" y="218440"/>
                </a:lnTo>
                <a:lnTo>
                  <a:pt x="218300" y="215900"/>
                </a:lnTo>
                <a:lnTo>
                  <a:pt x="215811" y="215900"/>
                </a:lnTo>
                <a:lnTo>
                  <a:pt x="215811" y="207010"/>
                </a:lnTo>
                <a:lnTo>
                  <a:pt x="257365" y="207010"/>
                </a:lnTo>
                <a:lnTo>
                  <a:pt x="257365" y="195580"/>
                </a:lnTo>
                <a:lnTo>
                  <a:pt x="252996" y="195580"/>
                </a:lnTo>
                <a:lnTo>
                  <a:pt x="252996" y="162560"/>
                </a:lnTo>
                <a:lnTo>
                  <a:pt x="262255" y="153670"/>
                </a:lnTo>
                <a:lnTo>
                  <a:pt x="262851" y="151130"/>
                </a:lnTo>
                <a:lnTo>
                  <a:pt x="251193" y="114300"/>
                </a:lnTo>
                <a:lnTo>
                  <a:pt x="250761" y="112941"/>
                </a:lnTo>
                <a:lnTo>
                  <a:pt x="250761" y="149860"/>
                </a:lnTo>
                <a:lnTo>
                  <a:pt x="242697" y="157480"/>
                </a:lnTo>
                <a:lnTo>
                  <a:pt x="242049" y="158750"/>
                </a:lnTo>
                <a:lnTo>
                  <a:pt x="242049" y="195580"/>
                </a:lnTo>
                <a:lnTo>
                  <a:pt x="231127" y="195580"/>
                </a:lnTo>
                <a:lnTo>
                  <a:pt x="231114" y="158750"/>
                </a:lnTo>
                <a:lnTo>
                  <a:pt x="230479" y="157480"/>
                </a:lnTo>
                <a:lnTo>
                  <a:pt x="229362" y="156210"/>
                </a:lnTo>
                <a:lnTo>
                  <a:pt x="222415" y="149860"/>
                </a:lnTo>
                <a:lnTo>
                  <a:pt x="233337" y="114300"/>
                </a:lnTo>
                <a:lnTo>
                  <a:pt x="239852" y="114300"/>
                </a:lnTo>
                <a:lnTo>
                  <a:pt x="250761" y="149860"/>
                </a:lnTo>
                <a:lnTo>
                  <a:pt x="250761" y="112941"/>
                </a:lnTo>
                <a:lnTo>
                  <a:pt x="248386" y="105410"/>
                </a:lnTo>
                <a:lnTo>
                  <a:pt x="246265" y="102870"/>
                </a:lnTo>
                <a:lnTo>
                  <a:pt x="226898" y="102870"/>
                </a:lnTo>
                <a:lnTo>
                  <a:pt x="224790" y="105410"/>
                </a:lnTo>
                <a:lnTo>
                  <a:pt x="224066" y="106680"/>
                </a:lnTo>
                <a:lnTo>
                  <a:pt x="210324" y="151130"/>
                </a:lnTo>
                <a:lnTo>
                  <a:pt x="210908" y="153670"/>
                </a:lnTo>
                <a:lnTo>
                  <a:pt x="220192" y="162560"/>
                </a:lnTo>
                <a:lnTo>
                  <a:pt x="220192" y="195580"/>
                </a:lnTo>
                <a:lnTo>
                  <a:pt x="207314" y="195580"/>
                </a:lnTo>
                <a:lnTo>
                  <a:pt x="204876" y="198120"/>
                </a:lnTo>
                <a:lnTo>
                  <a:pt x="204876" y="215900"/>
                </a:lnTo>
                <a:lnTo>
                  <a:pt x="161861" y="215900"/>
                </a:lnTo>
                <a:lnTo>
                  <a:pt x="161861" y="207010"/>
                </a:lnTo>
                <a:lnTo>
                  <a:pt x="183883" y="185420"/>
                </a:lnTo>
                <a:lnTo>
                  <a:pt x="184454" y="184150"/>
                </a:lnTo>
                <a:lnTo>
                  <a:pt x="184454" y="135890"/>
                </a:lnTo>
                <a:lnTo>
                  <a:pt x="183870" y="134620"/>
                </a:lnTo>
                <a:lnTo>
                  <a:pt x="171157" y="121920"/>
                </a:lnTo>
                <a:lnTo>
                  <a:pt x="152095" y="102870"/>
                </a:lnTo>
                <a:lnTo>
                  <a:pt x="149758" y="102870"/>
                </a:lnTo>
                <a:lnTo>
                  <a:pt x="145681" y="104140"/>
                </a:lnTo>
                <a:lnTo>
                  <a:pt x="144360" y="106680"/>
                </a:lnTo>
                <a:lnTo>
                  <a:pt x="144360" y="157480"/>
                </a:lnTo>
                <a:lnTo>
                  <a:pt x="130136" y="166370"/>
                </a:lnTo>
                <a:lnTo>
                  <a:pt x="115925" y="157480"/>
                </a:lnTo>
                <a:lnTo>
                  <a:pt x="115925" y="151130"/>
                </a:lnTo>
                <a:lnTo>
                  <a:pt x="113474" y="148590"/>
                </a:lnTo>
                <a:lnTo>
                  <a:pt x="107442" y="148590"/>
                </a:lnTo>
                <a:lnTo>
                  <a:pt x="104978" y="151130"/>
                </a:lnTo>
                <a:lnTo>
                  <a:pt x="104978" y="162560"/>
                </a:lnTo>
                <a:lnTo>
                  <a:pt x="105943" y="163830"/>
                </a:lnTo>
                <a:lnTo>
                  <a:pt x="129006" y="179070"/>
                </a:lnTo>
                <a:lnTo>
                  <a:pt x="131279" y="179070"/>
                </a:lnTo>
                <a:lnTo>
                  <a:pt x="133045" y="177800"/>
                </a:lnTo>
                <a:lnTo>
                  <a:pt x="150456" y="166370"/>
                </a:lnTo>
                <a:lnTo>
                  <a:pt x="154330" y="163830"/>
                </a:lnTo>
                <a:lnTo>
                  <a:pt x="155295" y="162560"/>
                </a:lnTo>
                <a:lnTo>
                  <a:pt x="155295" y="121920"/>
                </a:lnTo>
                <a:lnTo>
                  <a:pt x="173520" y="139700"/>
                </a:lnTo>
                <a:lnTo>
                  <a:pt x="173520" y="180340"/>
                </a:lnTo>
                <a:lnTo>
                  <a:pt x="151485" y="201930"/>
                </a:lnTo>
                <a:lnTo>
                  <a:pt x="150914" y="203200"/>
                </a:lnTo>
                <a:lnTo>
                  <a:pt x="150914" y="215900"/>
                </a:lnTo>
                <a:lnTo>
                  <a:pt x="148424" y="215900"/>
                </a:lnTo>
                <a:lnTo>
                  <a:pt x="146545" y="218440"/>
                </a:lnTo>
                <a:lnTo>
                  <a:pt x="146545" y="257810"/>
                </a:lnTo>
                <a:lnTo>
                  <a:pt x="142303" y="259080"/>
                </a:lnTo>
                <a:lnTo>
                  <a:pt x="138150" y="261620"/>
                </a:lnTo>
                <a:lnTo>
                  <a:pt x="134099" y="262890"/>
                </a:lnTo>
                <a:lnTo>
                  <a:pt x="119773" y="248920"/>
                </a:lnTo>
                <a:lnTo>
                  <a:pt x="109359" y="238760"/>
                </a:lnTo>
                <a:lnTo>
                  <a:pt x="109359" y="203200"/>
                </a:lnTo>
                <a:lnTo>
                  <a:pt x="108788" y="201930"/>
                </a:lnTo>
                <a:lnTo>
                  <a:pt x="86766" y="180340"/>
                </a:lnTo>
                <a:lnTo>
                  <a:pt x="86766" y="139700"/>
                </a:lnTo>
                <a:lnTo>
                  <a:pt x="104978" y="121920"/>
                </a:lnTo>
                <a:lnTo>
                  <a:pt x="104978" y="132080"/>
                </a:lnTo>
                <a:lnTo>
                  <a:pt x="107442" y="134620"/>
                </a:lnTo>
                <a:lnTo>
                  <a:pt x="113474" y="134620"/>
                </a:lnTo>
                <a:lnTo>
                  <a:pt x="115925" y="132080"/>
                </a:lnTo>
                <a:lnTo>
                  <a:pt x="115925" y="121920"/>
                </a:lnTo>
                <a:lnTo>
                  <a:pt x="115925" y="106680"/>
                </a:lnTo>
                <a:lnTo>
                  <a:pt x="114592" y="104140"/>
                </a:lnTo>
                <a:lnTo>
                  <a:pt x="110528" y="102870"/>
                </a:lnTo>
                <a:lnTo>
                  <a:pt x="108178" y="102870"/>
                </a:lnTo>
                <a:lnTo>
                  <a:pt x="76403" y="134620"/>
                </a:lnTo>
                <a:lnTo>
                  <a:pt x="75819" y="135890"/>
                </a:lnTo>
                <a:lnTo>
                  <a:pt x="75819" y="184150"/>
                </a:lnTo>
                <a:lnTo>
                  <a:pt x="76390" y="185420"/>
                </a:lnTo>
                <a:lnTo>
                  <a:pt x="98425" y="207010"/>
                </a:lnTo>
                <a:lnTo>
                  <a:pt x="98425" y="238760"/>
                </a:lnTo>
                <a:lnTo>
                  <a:pt x="66192" y="270510"/>
                </a:lnTo>
                <a:lnTo>
                  <a:pt x="15011" y="270510"/>
                </a:lnTo>
                <a:lnTo>
                  <a:pt x="10934" y="266700"/>
                </a:lnTo>
                <a:lnTo>
                  <a:pt x="10934" y="80010"/>
                </a:lnTo>
                <a:lnTo>
                  <a:pt x="358711" y="80010"/>
                </a:lnTo>
                <a:lnTo>
                  <a:pt x="358711" y="104140"/>
                </a:lnTo>
                <a:lnTo>
                  <a:pt x="361162" y="106680"/>
                </a:lnTo>
                <a:lnTo>
                  <a:pt x="367207" y="106680"/>
                </a:lnTo>
                <a:lnTo>
                  <a:pt x="369646" y="104140"/>
                </a:lnTo>
                <a:lnTo>
                  <a:pt x="369646" y="80010"/>
                </a:lnTo>
                <a:lnTo>
                  <a:pt x="369646" y="68580"/>
                </a:lnTo>
                <a:lnTo>
                  <a:pt x="369646" y="20320"/>
                </a:lnTo>
                <a:close/>
              </a:path>
            </a:pathLst>
          </a:custGeom>
          <a:solidFill>
            <a:srgbClr val="1A806E"/>
          </a:solidFill>
        </p:spPr>
        <p:txBody>
          <a:bodyPr wrap="square" lIns="0" tIns="0" rIns="0" bIns="0" rtlCol="0"/>
          <a:lstStyle/>
          <a:p>
            <a:endParaRPr/>
          </a:p>
        </p:txBody>
      </p:sp>
      <p:sp>
        <p:nvSpPr>
          <p:cNvPr id="19" name="object 19"/>
          <p:cNvSpPr/>
          <p:nvPr/>
        </p:nvSpPr>
        <p:spPr>
          <a:xfrm>
            <a:off x="4888445" y="4898326"/>
            <a:ext cx="327025" cy="396240"/>
          </a:xfrm>
          <a:custGeom>
            <a:avLst/>
            <a:gdLst/>
            <a:ahLst/>
            <a:cxnLst/>
            <a:rect l="l" t="t" r="r" b="b"/>
            <a:pathLst>
              <a:path w="327025" h="396239">
                <a:moveTo>
                  <a:pt x="323646" y="0"/>
                </a:moveTo>
                <a:lnTo>
                  <a:pt x="78486" y="0"/>
                </a:lnTo>
                <a:lnTo>
                  <a:pt x="75717" y="2768"/>
                </a:lnTo>
                <a:lnTo>
                  <a:pt x="75717" y="37871"/>
                </a:lnTo>
                <a:lnTo>
                  <a:pt x="40627" y="37871"/>
                </a:lnTo>
                <a:lnTo>
                  <a:pt x="37858" y="40627"/>
                </a:lnTo>
                <a:lnTo>
                  <a:pt x="37858" y="75717"/>
                </a:lnTo>
                <a:lnTo>
                  <a:pt x="2768" y="75717"/>
                </a:lnTo>
                <a:lnTo>
                  <a:pt x="0" y="78486"/>
                </a:lnTo>
                <a:lnTo>
                  <a:pt x="0" y="393141"/>
                </a:lnTo>
                <a:lnTo>
                  <a:pt x="2768" y="395909"/>
                </a:lnTo>
                <a:lnTo>
                  <a:pt x="247929" y="395909"/>
                </a:lnTo>
                <a:lnTo>
                  <a:pt x="250698" y="393141"/>
                </a:lnTo>
                <a:lnTo>
                  <a:pt x="250698" y="383540"/>
                </a:lnTo>
                <a:lnTo>
                  <a:pt x="12382" y="383540"/>
                </a:lnTo>
                <a:lnTo>
                  <a:pt x="12382" y="88099"/>
                </a:lnTo>
                <a:lnTo>
                  <a:pt x="50241" y="88099"/>
                </a:lnTo>
                <a:lnTo>
                  <a:pt x="50241" y="50228"/>
                </a:lnTo>
                <a:lnTo>
                  <a:pt x="88087" y="50228"/>
                </a:lnTo>
                <a:lnTo>
                  <a:pt x="88087" y="12382"/>
                </a:lnTo>
                <a:lnTo>
                  <a:pt x="326415" y="12382"/>
                </a:lnTo>
                <a:lnTo>
                  <a:pt x="326415" y="2768"/>
                </a:lnTo>
                <a:lnTo>
                  <a:pt x="323646" y="0"/>
                </a:lnTo>
                <a:close/>
              </a:path>
              <a:path w="327025" h="396239">
                <a:moveTo>
                  <a:pt x="250698" y="358063"/>
                </a:moveTo>
                <a:lnTo>
                  <a:pt x="238315" y="358063"/>
                </a:lnTo>
                <a:lnTo>
                  <a:pt x="238315" y="383540"/>
                </a:lnTo>
                <a:lnTo>
                  <a:pt x="250698" y="383540"/>
                </a:lnTo>
                <a:lnTo>
                  <a:pt x="250698" y="358063"/>
                </a:lnTo>
                <a:close/>
              </a:path>
              <a:path w="327025" h="396239">
                <a:moveTo>
                  <a:pt x="50241" y="88099"/>
                </a:moveTo>
                <a:lnTo>
                  <a:pt x="37858" y="88099"/>
                </a:lnTo>
                <a:lnTo>
                  <a:pt x="37858" y="355295"/>
                </a:lnTo>
                <a:lnTo>
                  <a:pt x="40627" y="358063"/>
                </a:lnTo>
                <a:lnTo>
                  <a:pt x="285775" y="358063"/>
                </a:lnTo>
                <a:lnTo>
                  <a:pt x="288544" y="355295"/>
                </a:lnTo>
                <a:lnTo>
                  <a:pt x="288544" y="345681"/>
                </a:lnTo>
                <a:lnTo>
                  <a:pt x="50241" y="345681"/>
                </a:lnTo>
                <a:lnTo>
                  <a:pt x="50241" y="88099"/>
                </a:lnTo>
                <a:close/>
              </a:path>
              <a:path w="327025" h="396239">
                <a:moveTo>
                  <a:pt x="288544" y="320205"/>
                </a:moveTo>
                <a:lnTo>
                  <a:pt x="276186" y="320205"/>
                </a:lnTo>
                <a:lnTo>
                  <a:pt x="276186" y="345681"/>
                </a:lnTo>
                <a:lnTo>
                  <a:pt x="288544" y="345681"/>
                </a:lnTo>
                <a:lnTo>
                  <a:pt x="288544" y="320205"/>
                </a:lnTo>
                <a:close/>
              </a:path>
              <a:path w="327025" h="396239">
                <a:moveTo>
                  <a:pt x="88087" y="50228"/>
                </a:moveTo>
                <a:lnTo>
                  <a:pt x="75717" y="50228"/>
                </a:lnTo>
                <a:lnTo>
                  <a:pt x="75717" y="317423"/>
                </a:lnTo>
                <a:lnTo>
                  <a:pt x="78486" y="320205"/>
                </a:lnTo>
                <a:lnTo>
                  <a:pt x="323646" y="320205"/>
                </a:lnTo>
                <a:lnTo>
                  <a:pt x="326415" y="317423"/>
                </a:lnTo>
                <a:lnTo>
                  <a:pt x="326415" y="307835"/>
                </a:lnTo>
                <a:lnTo>
                  <a:pt x="88087" y="307835"/>
                </a:lnTo>
                <a:lnTo>
                  <a:pt x="88087" y="50228"/>
                </a:lnTo>
                <a:close/>
              </a:path>
              <a:path w="327025" h="396239">
                <a:moveTo>
                  <a:pt x="326415" y="12382"/>
                </a:moveTo>
                <a:lnTo>
                  <a:pt x="314032" y="12382"/>
                </a:lnTo>
                <a:lnTo>
                  <a:pt x="314032" y="307835"/>
                </a:lnTo>
                <a:lnTo>
                  <a:pt x="326415" y="307835"/>
                </a:lnTo>
                <a:lnTo>
                  <a:pt x="326415" y="12382"/>
                </a:lnTo>
                <a:close/>
              </a:path>
              <a:path w="327025" h="396239">
                <a:moveTo>
                  <a:pt x="286931" y="263004"/>
                </a:moveTo>
                <a:lnTo>
                  <a:pt x="115189" y="263004"/>
                </a:lnTo>
                <a:lnTo>
                  <a:pt x="112420" y="265785"/>
                </a:lnTo>
                <a:lnTo>
                  <a:pt x="112420" y="272605"/>
                </a:lnTo>
                <a:lnTo>
                  <a:pt x="115189" y="275386"/>
                </a:lnTo>
                <a:lnTo>
                  <a:pt x="286931" y="275386"/>
                </a:lnTo>
                <a:lnTo>
                  <a:pt x="289712" y="272605"/>
                </a:lnTo>
                <a:lnTo>
                  <a:pt x="289712" y="265785"/>
                </a:lnTo>
                <a:lnTo>
                  <a:pt x="286931" y="263004"/>
                </a:lnTo>
                <a:close/>
              </a:path>
              <a:path w="327025" h="396239">
                <a:moveTo>
                  <a:pt x="145707" y="205155"/>
                </a:moveTo>
                <a:lnTo>
                  <a:pt x="138874" y="205155"/>
                </a:lnTo>
                <a:lnTo>
                  <a:pt x="136105" y="207911"/>
                </a:lnTo>
                <a:lnTo>
                  <a:pt x="136105" y="263004"/>
                </a:lnTo>
                <a:lnTo>
                  <a:pt x="148488" y="263004"/>
                </a:lnTo>
                <a:lnTo>
                  <a:pt x="148488" y="207911"/>
                </a:lnTo>
                <a:lnTo>
                  <a:pt x="145707" y="205155"/>
                </a:lnTo>
                <a:close/>
              </a:path>
              <a:path w="327025" h="396239">
                <a:moveTo>
                  <a:pt x="185801" y="170535"/>
                </a:moveTo>
                <a:lnTo>
                  <a:pt x="178968" y="170535"/>
                </a:lnTo>
                <a:lnTo>
                  <a:pt x="176199" y="173304"/>
                </a:lnTo>
                <a:lnTo>
                  <a:pt x="176199" y="263004"/>
                </a:lnTo>
                <a:lnTo>
                  <a:pt x="188569" y="263004"/>
                </a:lnTo>
                <a:lnTo>
                  <a:pt x="188569" y="173304"/>
                </a:lnTo>
                <a:lnTo>
                  <a:pt x="185801" y="170535"/>
                </a:lnTo>
                <a:close/>
              </a:path>
              <a:path w="327025" h="396239">
                <a:moveTo>
                  <a:pt x="225907" y="188785"/>
                </a:moveTo>
                <a:lnTo>
                  <a:pt x="219075" y="188785"/>
                </a:lnTo>
                <a:lnTo>
                  <a:pt x="216306" y="191554"/>
                </a:lnTo>
                <a:lnTo>
                  <a:pt x="216306" y="263004"/>
                </a:lnTo>
                <a:lnTo>
                  <a:pt x="228663" y="263004"/>
                </a:lnTo>
                <a:lnTo>
                  <a:pt x="228663" y="191554"/>
                </a:lnTo>
                <a:lnTo>
                  <a:pt x="225907" y="188785"/>
                </a:lnTo>
                <a:close/>
              </a:path>
              <a:path w="327025" h="396239">
                <a:moveTo>
                  <a:pt x="266001" y="153543"/>
                </a:moveTo>
                <a:lnTo>
                  <a:pt x="259168" y="153543"/>
                </a:lnTo>
                <a:lnTo>
                  <a:pt x="256400" y="156311"/>
                </a:lnTo>
                <a:lnTo>
                  <a:pt x="256400" y="263004"/>
                </a:lnTo>
                <a:lnTo>
                  <a:pt x="268770" y="263004"/>
                </a:lnTo>
                <a:lnTo>
                  <a:pt x="268770" y="156311"/>
                </a:lnTo>
                <a:lnTo>
                  <a:pt x="266001" y="153543"/>
                </a:lnTo>
                <a:close/>
              </a:path>
              <a:path w="327025" h="396239">
                <a:moveTo>
                  <a:pt x="177838" y="130987"/>
                </a:moveTo>
                <a:lnTo>
                  <a:pt x="175323" y="131330"/>
                </a:lnTo>
                <a:lnTo>
                  <a:pt x="120916" y="177025"/>
                </a:lnTo>
                <a:lnTo>
                  <a:pt x="120586" y="180924"/>
                </a:lnTo>
                <a:lnTo>
                  <a:pt x="124980" y="186143"/>
                </a:lnTo>
                <a:lnTo>
                  <a:pt x="128892" y="186486"/>
                </a:lnTo>
                <a:lnTo>
                  <a:pt x="178511" y="144818"/>
                </a:lnTo>
                <a:lnTo>
                  <a:pt x="209103" y="144818"/>
                </a:lnTo>
                <a:lnTo>
                  <a:pt x="177838" y="130987"/>
                </a:lnTo>
                <a:close/>
              </a:path>
              <a:path w="327025" h="396239">
                <a:moveTo>
                  <a:pt x="209103" y="144818"/>
                </a:moveTo>
                <a:lnTo>
                  <a:pt x="178511" y="144818"/>
                </a:lnTo>
                <a:lnTo>
                  <a:pt x="227139" y="166331"/>
                </a:lnTo>
                <a:lnTo>
                  <a:pt x="229666" y="165976"/>
                </a:lnTo>
                <a:lnTo>
                  <a:pt x="245452" y="152476"/>
                </a:lnTo>
                <a:lnTo>
                  <a:pt x="226415" y="152476"/>
                </a:lnTo>
                <a:lnTo>
                  <a:pt x="209103" y="144818"/>
                </a:lnTo>
                <a:close/>
              </a:path>
              <a:path w="327025" h="396239">
                <a:moveTo>
                  <a:pt x="252234" y="108572"/>
                </a:moveTo>
                <a:lnTo>
                  <a:pt x="249237" y="111099"/>
                </a:lnTo>
                <a:lnTo>
                  <a:pt x="248691" y="117906"/>
                </a:lnTo>
                <a:lnTo>
                  <a:pt x="251231" y="120904"/>
                </a:lnTo>
                <a:lnTo>
                  <a:pt x="262229" y="121856"/>
                </a:lnTo>
                <a:lnTo>
                  <a:pt x="226415" y="152476"/>
                </a:lnTo>
                <a:lnTo>
                  <a:pt x="245452" y="152476"/>
                </a:lnTo>
                <a:lnTo>
                  <a:pt x="269925" y="131546"/>
                </a:lnTo>
                <a:lnTo>
                  <a:pt x="282345" y="131546"/>
                </a:lnTo>
                <a:lnTo>
                  <a:pt x="283895" y="114147"/>
                </a:lnTo>
                <a:lnTo>
                  <a:pt x="281381" y="111137"/>
                </a:lnTo>
                <a:lnTo>
                  <a:pt x="252234" y="108572"/>
                </a:lnTo>
                <a:close/>
              </a:path>
              <a:path w="327025" h="396239">
                <a:moveTo>
                  <a:pt x="282345" y="131546"/>
                </a:moveTo>
                <a:lnTo>
                  <a:pt x="269925" y="131546"/>
                </a:lnTo>
                <a:lnTo>
                  <a:pt x="268986" y="142113"/>
                </a:lnTo>
                <a:lnTo>
                  <a:pt x="271500" y="145110"/>
                </a:lnTo>
                <a:lnTo>
                  <a:pt x="274904" y="145415"/>
                </a:lnTo>
                <a:lnTo>
                  <a:pt x="278663" y="145427"/>
                </a:lnTo>
                <a:lnTo>
                  <a:pt x="281343" y="142989"/>
                </a:lnTo>
                <a:lnTo>
                  <a:pt x="282345" y="131546"/>
                </a:lnTo>
                <a:close/>
              </a:path>
              <a:path w="327025" h="396239">
                <a:moveTo>
                  <a:pt x="145796" y="24447"/>
                </a:moveTo>
                <a:lnTo>
                  <a:pt x="128286" y="27980"/>
                </a:lnTo>
                <a:lnTo>
                  <a:pt x="113996" y="37615"/>
                </a:lnTo>
                <a:lnTo>
                  <a:pt x="104360" y="51906"/>
                </a:lnTo>
                <a:lnTo>
                  <a:pt x="100825" y="69405"/>
                </a:lnTo>
                <a:lnTo>
                  <a:pt x="104377" y="86912"/>
                </a:lnTo>
                <a:lnTo>
                  <a:pt x="114030" y="101206"/>
                </a:lnTo>
                <a:lnTo>
                  <a:pt x="128298" y="110830"/>
                </a:lnTo>
                <a:lnTo>
                  <a:pt x="145796" y="114376"/>
                </a:lnTo>
                <a:lnTo>
                  <a:pt x="163315" y="110830"/>
                </a:lnTo>
                <a:lnTo>
                  <a:pt x="176405" y="102006"/>
                </a:lnTo>
                <a:lnTo>
                  <a:pt x="138493" y="102006"/>
                </a:lnTo>
                <a:lnTo>
                  <a:pt x="131406" y="99555"/>
                </a:lnTo>
                <a:lnTo>
                  <a:pt x="125679" y="95034"/>
                </a:lnTo>
                <a:lnTo>
                  <a:pt x="136475" y="85674"/>
                </a:lnTo>
                <a:lnTo>
                  <a:pt x="117563" y="85674"/>
                </a:lnTo>
                <a:lnTo>
                  <a:pt x="113440" y="73425"/>
                </a:lnTo>
                <a:lnTo>
                  <a:pt x="114303" y="60972"/>
                </a:lnTo>
                <a:lnTo>
                  <a:pt x="119771" y="49748"/>
                </a:lnTo>
                <a:lnTo>
                  <a:pt x="129463" y="41186"/>
                </a:lnTo>
                <a:lnTo>
                  <a:pt x="132613" y="39382"/>
                </a:lnTo>
                <a:lnTo>
                  <a:pt x="136029" y="38087"/>
                </a:lnTo>
                <a:lnTo>
                  <a:pt x="139611" y="37414"/>
                </a:lnTo>
                <a:lnTo>
                  <a:pt x="177297" y="37414"/>
                </a:lnTo>
                <a:lnTo>
                  <a:pt x="163276" y="27975"/>
                </a:lnTo>
                <a:lnTo>
                  <a:pt x="145796" y="24447"/>
                </a:lnTo>
                <a:close/>
              </a:path>
              <a:path w="327025" h="396239">
                <a:moveTo>
                  <a:pt x="189517" y="75590"/>
                </a:moveTo>
                <a:lnTo>
                  <a:pt x="177787" y="75590"/>
                </a:lnTo>
                <a:lnTo>
                  <a:pt x="173729" y="86181"/>
                </a:lnTo>
                <a:lnTo>
                  <a:pt x="166530" y="94537"/>
                </a:lnTo>
                <a:lnTo>
                  <a:pt x="156961" y="100023"/>
                </a:lnTo>
                <a:lnTo>
                  <a:pt x="145796" y="102006"/>
                </a:lnTo>
                <a:lnTo>
                  <a:pt x="176405" y="102006"/>
                </a:lnTo>
                <a:lnTo>
                  <a:pt x="177601" y="101192"/>
                </a:lnTo>
                <a:lnTo>
                  <a:pt x="187233" y="86903"/>
                </a:lnTo>
                <a:lnTo>
                  <a:pt x="189517" y="75590"/>
                </a:lnTo>
                <a:close/>
              </a:path>
              <a:path w="327025" h="396239">
                <a:moveTo>
                  <a:pt x="286931" y="79667"/>
                </a:moveTo>
                <a:lnTo>
                  <a:pt x="201917" y="79667"/>
                </a:lnTo>
                <a:lnTo>
                  <a:pt x="199148" y="82423"/>
                </a:lnTo>
                <a:lnTo>
                  <a:pt x="199148" y="89268"/>
                </a:lnTo>
                <a:lnTo>
                  <a:pt x="201917" y="92024"/>
                </a:lnTo>
                <a:lnTo>
                  <a:pt x="286931" y="92024"/>
                </a:lnTo>
                <a:lnTo>
                  <a:pt x="289712" y="89268"/>
                </a:lnTo>
                <a:lnTo>
                  <a:pt x="289712" y="82423"/>
                </a:lnTo>
                <a:lnTo>
                  <a:pt x="286931" y="79667"/>
                </a:lnTo>
                <a:close/>
              </a:path>
              <a:path w="327025" h="396239">
                <a:moveTo>
                  <a:pt x="151980" y="37414"/>
                </a:moveTo>
                <a:lnTo>
                  <a:pt x="139611" y="37414"/>
                </a:lnTo>
                <a:lnTo>
                  <a:pt x="139611" y="66573"/>
                </a:lnTo>
                <a:lnTo>
                  <a:pt x="117563" y="85674"/>
                </a:lnTo>
                <a:lnTo>
                  <a:pt x="136475" y="85674"/>
                </a:lnTo>
                <a:lnTo>
                  <a:pt x="148107" y="75590"/>
                </a:lnTo>
                <a:lnTo>
                  <a:pt x="189517" y="75590"/>
                </a:lnTo>
                <a:lnTo>
                  <a:pt x="190766" y="69405"/>
                </a:lnTo>
                <a:lnTo>
                  <a:pt x="189520" y="63233"/>
                </a:lnTo>
                <a:lnTo>
                  <a:pt x="151980" y="63233"/>
                </a:lnTo>
                <a:lnTo>
                  <a:pt x="151980" y="37414"/>
                </a:lnTo>
                <a:close/>
              </a:path>
              <a:path w="327025" h="396239">
                <a:moveTo>
                  <a:pt x="177297" y="37414"/>
                </a:moveTo>
                <a:lnTo>
                  <a:pt x="151980" y="37414"/>
                </a:lnTo>
                <a:lnTo>
                  <a:pt x="161163" y="40687"/>
                </a:lnTo>
                <a:lnTo>
                  <a:pt x="168827" y="46380"/>
                </a:lnTo>
                <a:lnTo>
                  <a:pt x="174519" y="54044"/>
                </a:lnTo>
                <a:lnTo>
                  <a:pt x="177787" y="63233"/>
                </a:lnTo>
                <a:lnTo>
                  <a:pt x="189520" y="63233"/>
                </a:lnTo>
                <a:lnTo>
                  <a:pt x="187232" y="51904"/>
                </a:lnTo>
                <a:lnTo>
                  <a:pt x="177589" y="37611"/>
                </a:lnTo>
                <a:lnTo>
                  <a:pt x="177297" y="37414"/>
                </a:lnTo>
                <a:close/>
              </a:path>
              <a:path w="327025" h="396239">
                <a:moveTo>
                  <a:pt x="286931" y="46799"/>
                </a:moveTo>
                <a:lnTo>
                  <a:pt x="201917" y="46799"/>
                </a:lnTo>
                <a:lnTo>
                  <a:pt x="199148" y="49568"/>
                </a:lnTo>
                <a:lnTo>
                  <a:pt x="199148" y="56400"/>
                </a:lnTo>
                <a:lnTo>
                  <a:pt x="201917" y="59156"/>
                </a:lnTo>
                <a:lnTo>
                  <a:pt x="286931" y="59156"/>
                </a:lnTo>
                <a:lnTo>
                  <a:pt x="289712" y="56400"/>
                </a:lnTo>
                <a:lnTo>
                  <a:pt x="289712" y="49568"/>
                </a:lnTo>
                <a:lnTo>
                  <a:pt x="286931" y="46799"/>
                </a:lnTo>
                <a:close/>
              </a:path>
            </a:pathLst>
          </a:custGeom>
          <a:solidFill>
            <a:srgbClr val="1A806E"/>
          </a:solidFill>
        </p:spPr>
        <p:txBody>
          <a:bodyPr wrap="square" lIns="0" tIns="0" rIns="0" bIns="0" rtlCol="0"/>
          <a:lstStyle/>
          <a:p>
            <a:endParaRPr/>
          </a:p>
        </p:txBody>
      </p:sp>
      <p:grpSp>
        <p:nvGrpSpPr>
          <p:cNvPr id="20" name="object 20"/>
          <p:cNvGrpSpPr/>
          <p:nvPr/>
        </p:nvGrpSpPr>
        <p:grpSpPr>
          <a:xfrm>
            <a:off x="4835423" y="3998175"/>
            <a:ext cx="393700" cy="392430"/>
            <a:chOff x="4835423" y="3998175"/>
            <a:chExt cx="393700" cy="392430"/>
          </a:xfrm>
        </p:grpSpPr>
        <p:pic>
          <p:nvPicPr>
            <p:cNvPr id="21" name="object 21"/>
            <p:cNvPicPr/>
            <p:nvPr/>
          </p:nvPicPr>
          <p:blipFill>
            <a:blip r:embed="rId4" cstate="print"/>
            <a:stretch>
              <a:fillRect/>
            </a:stretch>
          </p:blipFill>
          <p:spPr>
            <a:xfrm>
              <a:off x="5095595" y="4028922"/>
              <a:ext cx="101523" cy="101523"/>
            </a:xfrm>
            <a:prstGeom prst="rect">
              <a:avLst/>
            </a:prstGeom>
          </p:spPr>
        </p:pic>
        <p:sp>
          <p:nvSpPr>
            <p:cNvPr id="22" name="object 22"/>
            <p:cNvSpPr/>
            <p:nvPr/>
          </p:nvSpPr>
          <p:spPr>
            <a:xfrm>
              <a:off x="4835423" y="3998175"/>
              <a:ext cx="393700" cy="392430"/>
            </a:xfrm>
            <a:custGeom>
              <a:avLst/>
              <a:gdLst/>
              <a:ahLst/>
              <a:cxnLst/>
              <a:rect l="l" t="t" r="r" b="b"/>
              <a:pathLst>
                <a:path w="393700" h="392429">
                  <a:moveTo>
                    <a:pt x="38087" y="354368"/>
                  </a:moveTo>
                  <a:lnTo>
                    <a:pt x="25387" y="354368"/>
                  </a:lnTo>
                  <a:lnTo>
                    <a:pt x="25387" y="367055"/>
                  </a:lnTo>
                  <a:lnTo>
                    <a:pt x="38087" y="367055"/>
                  </a:lnTo>
                  <a:lnTo>
                    <a:pt x="38087" y="354368"/>
                  </a:lnTo>
                  <a:close/>
                </a:path>
                <a:path w="393700" h="392429">
                  <a:moveTo>
                    <a:pt x="38087" y="202069"/>
                  </a:moveTo>
                  <a:lnTo>
                    <a:pt x="25387" y="202069"/>
                  </a:lnTo>
                  <a:lnTo>
                    <a:pt x="25387" y="214757"/>
                  </a:lnTo>
                  <a:lnTo>
                    <a:pt x="38087" y="214757"/>
                  </a:lnTo>
                  <a:lnTo>
                    <a:pt x="38087" y="202069"/>
                  </a:lnTo>
                  <a:close/>
                </a:path>
                <a:path w="393700" h="392429">
                  <a:moveTo>
                    <a:pt x="63461" y="354368"/>
                  </a:moveTo>
                  <a:lnTo>
                    <a:pt x="50774" y="354368"/>
                  </a:lnTo>
                  <a:lnTo>
                    <a:pt x="50774" y="367055"/>
                  </a:lnTo>
                  <a:lnTo>
                    <a:pt x="63461" y="367055"/>
                  </a:lnTo>
                  <a:lnTo>
                    <a:pt x="63461" y="354368"/>
                  </a:lnTo>
                  <a:close/>
                </a:path>
                <a:path w="393700" h="392429">
                  <a:moveTo>
                    <a:pt x="63461" y="202069"/>
                  </a:moveTo>
                  <a:lnTo>
                    <a:pt x="50774" y="202069"/>
                  </a:lnTo>
                  <a:lnTo>
                    <a:pt x="50774" y="214757"/>
                  </a:lnTo>
                  <a:lnTo>
                    <a:pt x="63461" y="214757"/>
                  </a:lnTo>
                  <a:lnTo>
                    <a:pt x="63461" y="202069"/>
                  </a:lnTo>
                  <a:close/>
                </a:path>
                <a:path w="393700" h="392429">
                  <a:moveTo>
                    <a:pt x="88849" y="354368"/>
                  </a:moveTo>
                  <a:lnTo>
                    <a:pt x="76161" y="354368"/>
                  </a:lnTo>
                  <a:lnTo>
                    <a:pt x="76161" y="367055"/>
                  </a:lnTo>
                  <a:lnTo>
                    <a:pt x="88849" y="367055"/>
                  </a:lnTo>
                  <a:lnTo>
                    <a:pt x="88849" y="354368"/>
                  </a:lnTo>
                  <a:close/>
                </a:path>
                <a:path w="393700" h="392429">
                  <a:moveTo>
                    <a:pt x="88849" y="202069"/>
                  </a:moveTo>
                  <a:lnTo>
                    <a:pt x="76161" y="202069"/>
                  </a:lnTo>
                  <a:lnTo>
                    <a:pt x="76161" y="214757"/>
                  </a:lnTo>
                  <a:lnTo>
                    <a:pt x="88849" y="214757"/>
                  </a:lnTo>
                  <a:lnTo>
                    <a:pt x="88849" y="202069"/>
                  </a:lnTo>
                  <a:close/>
                </a:path>
                <a:path w="393700" h="392429">
                  <a:moveTo>
                    <a:pt x="114223" y="278218"/>
                  </a:moveTo>
                  <a:lnTo>
                    <a:pt x="101536" y="278218"/>
                  </a:lnTo>
                  <a:lnTo>
                    <a:pt x="101536" y="290906"/>
                  </a:lnTo>
                  <a:lnTo>
                    <a:pt x="114223" y="290906"/>
                  </a:lnTo>
                  <a:lnTo>
                    <a:pt x="114223" y="278218"/>
                  </a:lnTo>
                  <a:close/>
                </a:path>
                <a:path w="393700" h="392429">
                  <a:moveTo>
                    <a:pt x="139611" y="278218"/>
                  </a:moveTo>
                  <a:lnTo>
                    <a:pt x="126923" y="278218"/>
                  </a:lnTo>
                  <a:lnTo>
                    <a:pt x="126923" y="290906"/>
                  </a:lnTo>
                  <a:lnTo>
                    <a:pt x="139611" y="290906"/>
                  </a:lnTo>
                  <a:lnTo>
                    <a:pt x="139611" y="278218"/>
                  </a:lnTo>
                  <a:close/>
                </a:path>
                <a:path w="393700" h="392429">
                  <a:moveTo>
                    <a:pt x="164998" y="278218"/>
                  </a:moveTo>
                  <a:lnTo>
                    <a:pt x="152298" y="278218"/>
                  </a:lnTo>
                  <a:lnTo>
                    <a:pt x="152298" y="290906"/>
                  </a:lnTo>
                  <a:lnTo>
                    <a:pt x="164998" y="290906"/>
                  </a:lnTo>
                  <a:lnTo>
                    <a:pt x="164998" y="278218"/>
                  </a:lnTo>
                  <a:close/>
                </a:path>
                <a:path w="393700" h="392429">
                  <a:moveTo>
                    <a:pt x="393433" y="58420"/>
                  </a:moveTo>
                  <a:lnTo>
                    <a:pt x="381838" y="54610"/>
                  </a:lnTo>
                  <a:lnTo>
                    <a:pt x="381457" y="53340"/>
                  </a:lnTo>
                  <a:lnTo>
                    <a:pt x="380733" y="52285"/>
                  </a:lnTo>
                  <a:lnTo>
                    <a:pt x="380733" y="67310"/>
                  </a:lnTo>
                  <a:lnTo>
                    <a:pt x="380733" y="96520"/>
                  </a:lnTo>
                  <a:lnTo>
                    <a:pt x="371906" y="100330"/>
                  </a:lnTo>
                  <a:lnTo>
                    <a:pt x="370078" y="105410"/>
                  </a:lnTo>
                  <a:lnTo>
                    <a:pt x="369062" y="107950"/>
                  </a:lnTo>
                  <a:lnTo>
                    <a:pt x="366522" y="113030"/>
                  </a:lnTo>
                  <a:lnTo>
                    <a:pt x="370573" y="120650"/>
                  </a:lnTo>
                  <a:lnTo>
                    <a:pt x="349999" y="142240"/>
                  </a:lnTo>
                  <a:lnTo>
                    <a:pt x="341528" y="137160"/>
                  </a:lnTo>
                  <a:lnTo>
                    <a:pt x="336372" y="139700"/>
                  </a:lnTo>
                  <a:lnTo>
                    <a:pt x="333921" y="140970"/>
                  </a:lnTo>
                  <a:lnTo>
                    <a:pt x="328599" y="143510"/>
                  </a:lnTo>
                  <a:lnTo>
                    <a:pt x="325475" y="152400"/>
                  </a:lnTo>
                  <a:lnTo>
                    <a:pt x="304596" y="152400"/>
                  </a:lnTo>
                  <a:lnTo>
                    <a:pt x="304596" y="165100"/>
                  </a:lnTo>
                  <a:lnTo>
                    <a:pt x="304596" y="228600"/>
                  </a:lnTo>
                  <a:lnTo>
                    <a:pt x="247484" y="228600"/>
                  </a:lnTo>
                  <a:lnTo>
                    <a:pt x="240080" y="229870"/>
                  </a:lnTo>
                  <a:lnTo>
                    <a:pt x="234022" y="233680"/>
                  </a:lnTo>
                  <a:lnTo>
                    <a:pt x="229946" y="240030"/>
                  </a:lnTo>
                  <a:lnTo>
                    <a:pt x="228447" y="247650"/>
                  </a:lnTo>
                  <a:lnTo>
                    <a:pt x="228447" y="279400"/>
                  </a:lnTo>
                  <a:lnTo>
                    <a:pt x="190373" y="279400"/>
                  </a:lnTo>
                  <a:lnTo>
                    <a:pt x="190373" y="266700"/>
                  </a:lnTo>
                  <a:lnTo>
                    <a:pt x="190373" y="264160"/>
                  </a:lnTo>
                  <a:lnTo>
                    <a:pt x="185051" y="257810"/>
                  </a:lnTo>
                  <a:lnTo>
                    <a:pt x="177685" y="254000"/>
                  </a:lnTo>
                  <a:lnTo>
                    <a:pt x="177685" y="269240"/>
                  </a:lnTo>
                  <a:lnTo>
                    <a:pt x="177685" y="300990"/>
                  </a:lnTo>
                  <a:lnTo>
                    <a:pt x="174840" y="304800"/>
                  </a:lnTo>
                  <a:lnTo>
                    <a:pt x="164998" y="304800"/>
                  </a:lnTo>
                  <a:lnTo>
                    <a:pt x="164998" y="317500"/>
                  </a:lnTo>
                  <a:lnTo>
                    <a:pt x="164998" y="330200"/>
                  </a:lnTo>
                  <a:lnTo>
                    <a:pt x="25387" y="330200"/>
                  </a:lnTo>
                  <a:lnTo>
                    <a:pt x="25387" y="317500"/>
                  </a:lnTo>
                  <a:lnTo>
                    <a:pt x="164998" y="317500"/>
                  </a:lnTo>
                  <a:lnTo>
                    <a:pt x="164998" y="304800"/>
                  </a:lnTo>
                  <a:lnTo>
                    <a:pt x="15532" y="304800"/>
                  </a:lnTo>
                  <a:lnTo>
                    <a:pt x="12700" y="300990"/>
                  </a:lnTo>
                  <a:lnTo>
                    <a:pt x="12700" y="269240"/>
                  </a:lnTo>
                  <a:lnTo>
                    <a:pt x="15532" y="266700"/>
                  </a:lnTo>
                  <a:lnTo>
                    <a:pt x="174840" y="266700"/>
                  </a:lnTo>
                  <a:lnTo>
                    <a:pt x="177685" y="269240"/>
                  </a:lnTo>
                  <a:lnTo>
                    <a:pt x="177685" y="254000"/>
                  </a:lnTo>
                  <a:lnTo>
                    <a:pt x="177685" y="241300"/>
                  </a:lnTo>
                  <a:lnTo>
                    <a:pt x="177685" y="240030"/>
                  </a:lnTo>
                  <a:lnTo>
                    <a:pt x="185051" y="237490"/>
                  </a:lnTo>
                  <a:lnTo>
                    <a:pt x="190373" y="229870"/>
                  </a:lnTo>
                  <a:lnTo>
                    <a:pt x="190373" y="228600"/>
                  </a:lnTo>
                  <a:lnTo>
                    <a:pt x="190373" y="196850"/>
                  </a:lnTo>
                  <a:lnTo>
                    <a:pt x="177685" y="178892"/>
                  </a:lnTo>
                  <a:lnTo>
                    <a:pt x="177685" y="193040"/>
                  </a:lnTo>
                  <a:lnTo>
                    <a:pt x="177685" y="224790"/>
                  </a:lnTo>
                  <a:lnTo>
                    <a:pt x="174840" y="228600"/>
                  </a:lnTo>
                  <a:lnTo>
                    <a:pt x="164998" y="228600"/>
                  </a:lnTo>
                  <a:lnTo>
                    <a:pt x="164998" y="241300"/>
                  </a:lnTo>
                  <a:lnTo>
                    <a:pt x="164998" y="254000"/>
                  </a:lnTo>
                  <a:lnTo>
                    <a:pt x="25387" y="254000"/>
                  </a:lnTo>
                  <a:lnTo>
                    <a:pt x="25387" y="241300"/>
                  </a:lnTo>
                  <a:lnTo>
                    <a:pt x="164998" y="241300"/>
                  </a:lnTo>
                  <a:lnTo>
                    <a:pt x="164998" y="228600"/>
                  </a:lnTo>
                  <a:lnTo>
                    <a:pt x="15532" y="228600"/>
                  </a:lnTo>
                  <a:lnTo>
                    <a:pt x="12700" y="224790"/>
                  </a:lnTo>
                  <a:lnTo>
                    <a:pt x="12700" y="193040"/>
                  </a:lnTo>
                  <a:lnTo>
                    <a:pt x="15532" y="190500"/>
                  </a:lnTo>
                  <a:lnTo>
                    <a:pt x="174840" y="190500"/>
                  </a:lnTo>
                  <a:lnTo>
                    <a:pt x="177685" y="193040"/>
                  </a:lnTo>
                  <a:lnTo>
                    <a:pt x="177685" y="178892"/>
                  </a:lnTo>
                  <a:lnTo>
                    <a:pt x="171335" y="177800"/>
                  </a:lnTo>
                  <a:lnTo>
                    <a:pt x="101536" y="177800"/>
                  </a:lnTo>
                  <a:lnTo>
                    <a:pt x="101536" y="106680"/>
                  </a:lnTo>
                  <a:lnTo>
                    <a:pt x="107784" y="104140"/>
                  </a:lnTo>
                  <a:lnTo>
                    <a:pt x="113068" y="100330"/>
                  </a:lnTo>
                  <a:lnTo>
                    <a:pt x="117106" y="95250"/>
                  </a:lnTo>
                  <a:lnTo>
                    <a:pt x="119659" y="88900"/>
                  </a:lnTo>
                  <a:lnTo>
                    <a:pt x="228447" y="88900"/>
                  </a:lnTo>
                  <a:lnTo>
                    <a:pt x="228447" y="105410"/>
                  </a:lnTo>
                  <a:lnTo>
                    <a:pt x="240030" y="109220"/>
                  </a:lnTo>
                  <a:lnTo>
                    <a:pt x="240830" y="111760"/>
                  </a:lnTo>
                  <a:lnTo>
                    <a:pt x="241274" y="113030"/>
                  </a:lnTo>
                  <a:lnTo>
                    <a:pt x="235978" y="124460"/>
                  </a:lnTo>
                  <a:lnTo>
                    <a:pt x="269240" y="157480"/>
                  </a:lnTo>
                  <a:lnTo>
                    <a:pt x="280339" y="152400"/>
                  </a:lnTo>
                  <a:lnTo>
                    <a:pt x="283324" y="152400"/>
                  </a:lnTo>
                  <a:lnTo>
                    <a:pt x="287401" y="165100"/>
                  </a:lnTo>
                  <a:lnTo>
                    <a:pt x="304596" y="165100"/>
                  </a:lnTo>
                  <a:lnTo>
                    <a:pt x="304596" y="152400"/>
                  </a:lnTo>
                  <a:lnTo>
                    <a:pt x="296392" y="152400"/>
                  </a:lnTo>
                  <a:lnTo>
                    <a:pt x="293268" y="143510"/>
                  </a:lnTo>
                  <a:lnTo>
                    <a:pt x="290601" y="142240"/>
                  </a:lnTo>
                  <a:lnTo>
                    <a:pt x="287934" y="140970"/>
                  </a:lnTo>
                  <a:lnTo>
                    <a:pt x="285496" y="139700"/>
                  </a:lnTo>
                  <a:lnTo>
                    <a:pt x="280339" y="137160"/>
                  </a:lnTo>
                  <a:lnTo>
                    <a:pt x="271868" y="142240"/>
                  </a:lnTo>
                  <a:lnTo>
                    <a:pt x="251294" y="120650"/>
                  </a:lnTo>
                  <a:lnTo>
                    <a:pt x="255346" y="113030"/>
                  </a:lnTo>
                  <a:lnTo>
                    <a:pt x="252806" y="107950"/>
                  </a:lnTo>
                  <a:lnTo>
                    <a:pt x="251790" y="105410"/>
                  </a:lnTo>
                  <a:lnTo>
                    <a:pt x="249961" y="100330"/>
                  </a:lnTo>
                  <a:lnTo>
                    <a:pt x="241134" y="96520"/>
                  </a:lnTo>
                  <a:lnTo>
                    <a:pt x="241134" y="88900"/>
                  </a:lnTo>
                  <a:lnTo>
                    <a:pt x="241134" y="76200"/>
                  </a:lnTo>
                  <a:lnTo>
                    <a:pt x="241134" y="67310"/>
                  </a:lnTo>
                  <a:lnTo>
                    <a:pt x="249974" y="64770"/>
                  </a:lnTo>
                  <a:lnTo>
                    <a:pt x="251790" y="59690"/>
                  </a:lnTo>
                  <a:lnTo>
                    <a:pt x="252818" y="57150"/>
                  </a:lnTo>
                  <a:lnTo>
                    <a:pt x="255346" y="52070"/>
                  </a:lnTo>
                  <a:lnTo>
                    <a:pt x="251294" y="43180"/>
                  </a:lnTo>
                  <a:lnTo>
                    <a:pt x="271868" y="22860"/>
                  </a:lnTo>
                  <a:lnTo>
                    <a:pt x="280339" y="26670"/>
                  </a:lnTo>
                  <a:lnTo>
                    <a:pt x="285508" y="24130"/>
                  </a:lnTo>
                  <a:lnTo>
                    <a:pt x="287947" y="22860"/>
                  </a:lnTo>
                  <a:lnTo>
                    <a:pt x="293281" y="21590"/>
                  </a:lnTo>
                  <a:lnTo>
                    <a:pt x="296392" y="12700"/>
                  </a:lnTo>
                  <a:lnTo>
                    <a:pt x="325475" y="12700"/>
                  </a:lnTo>
                  <a:lnTo>
                    <a:pt x="328599" y="21590"/>
                  </a:lnTo>
                  <a:lnTo>
                    <a:pt x="333921" y="22860"/>
                  </a:lnTo>
                  <a:lnTo>
                    <a:pt x="336372" y="24130"/>
                  </a:lnTo>
                  <a:lnTo>
                    <a:pt x="341541" y="26670"/>
                  </a:lnTo>
                  <a:lnTo>
                    <a:pt x="350012" y="22860"/>
                  </a:lnTo>
                  <a:lnTo>
                    <a:pt x="370586" y="43180"/>
                  </a:lnTo>
                  <a:lnTo>
                    <a:pt x="366534" y="52070"/>
                  </a:lnTo>
                  <a:lnTo>
                    <a:pt x="369062" y="57150"/>
                  </a:lnTo>
                  <a:lnTo>
                    <a:pt x="370090" y="59690"/>
                  </a:lnTo>
                  <a:lnTo>
                    <a:pt x="371906" y="64770"/>
                  </a:lnTo>
                  <a:lnTo>
                    <a:pt x="380733" y="67310"/>
                  </a:lnTo>
                  <a:lnTo>
                    <a:pt x="380733" y="52285"/>
                  </a:lnTo>
                  <a:lnTo>
                    <a:pt x="380593" y="52070"/>
                  </a:lnTo>
                  <a:lnTo>
                    <a:pt x="385902" y="40640"/>
                  </a:lnTo>
                  <a:lnTo>
                    <a:pt x="367982" y="22860"/>
                  </a:lnTo>
                  <a:lnTo>
                    <a:pt x="352640" y="7620"/>
                  </a:lnTo>
                  <a:lnTo>
                    <a:pt x="341541" y="12700"/>
                  </a:lnTo>
                  <a:lnTo>
                    <a:pt x="339559" y="11430"/>
                  </a:lnTo>
                  <a:lnTo>
                    <a:pt x="338556" y="11430"/>
                  </a:lnTo>
                  <a:lnTo>
                    <a:pt x="334454" y="0"/>
                  </a:lnTo>
                  <a:lnTo>
                    <a:pt x="287401" y="0"/>
                  </a:lnTo>
                  <a:lnTo>
                    <a:pt x="283324" y="11430"/>
                  </a:lnTo>
                  <a:lnTo>
                    <a:pt x="281330" y="11430"/>
                  </a:lnTo>
                  <a:lnTo>
                    <a:pt x="280339" y="12700"/>
                  </a:lnTo>
                  <a:lnTo>
                    <a:pt x="269240" y="7620"/>
                  </a:lnTo>
                  <a:lnTo>
                    <a:pt x="235978" y="40640"/>
                  </a:lnTo>
                  <a:lnTo>
                    <a:pt x="241274" y="52070"/>
                  </a:lnTo>
                  <a:lnTo>
                    <a:pt x="240830" y="52070"/>
                  </a:lnTo>
                  <a:lnTo>
                    <a:pt x="240411" y="53340"/>
                  </a:lnTo>
                  <a:lnTo>
                    <a:pt x="240030" y="54610"/>
                  </a:lnTo>
                  <a:lnTo>
                    <a:pt x="228447" y="58420"/>
                  </a:lnTo>
                  <a:lnTo>
                    <a:pt x="228447" y="76200"/>
                  </a:lnTo>
                  <a:lnTo>
                    <a:pt x="119659" y="76200"/>
                  </a:lnTo>
                  <a:lnTo>
                    <a:pt x="116852" y="69850"/>
                  </a:lnTo>
                  <a:lnTo>
                    <a:pt x="116293" y="68580"/>
                  </a:lnTo>
                  <a:lnTo>
                    <a:pt x="110782" y="62230"/>
                  </a:lnTo>
                  <a:lnTo>
                    <a:pt x="107886" y="60706"/>
                  </a:lnTo>
                  <a:lnTo>
                    <a:pt x="107886" y="74930"/>
                  </a:lnTo>
                  <a:lnTo>
                    <a:pt x="107886" y="88900"/>
                  </a:lnTo>
                  <a:lnTo>
                    <a:pt x="102184" y="95250"/>
                  </a:lnTo>
                  <a:lnTo>
                    <a:pt x="88188" y="95250"/>
                  </a:lnTo>
                  <a:lnTo>
                    <a:pt x="82499" y="88900"/>
                  </a:lnTo>
                  <a:lnTo>
                    <a:pt x="82499" y="74930"/>
                  </a:lnTo>
                  <a:lnTo>
                    <a:pt x="88188" y="69850"/>
                  </a:lnTo>
                  <a:lnTo>
                    <a:pt x="102184" y="69850"/>
                  </a:lnTo>
                  <a:lnTo>
                    <a:pt x="107886" y="74930"/>
                  </a:lnTo>
                  <a:lnTo>
                    <a:pt x="107886" y="60706"/>
                  </a:lnTo>
                  <a:lnTo>
                    <a:pt x="103581" y="58420"/>
                  </a:lnTo>
                  <a:lnTo>
                    <a:pt x="95186" y="57150"/>
                  </a:lnTo>
                  <a:lnTo>
                    <a:pt x="85305" y="58420"/>
                  </a:lnTo>
                  <a:lnTo>
                    <a:pt x="77241" y="64770"/>
                  </a:lnTo>
                  <a:lnTo>
                    <a:pt x="71805" y="72390"/>
                  </a:lnTo>
                  <a:lnTo>
                    <a:pt x="69811" y="82550"/>
                  </a:lnTo>
                  <a:lnTo>
                    <a:pt x="71247" y="90170"/>
                  </a:lnTo>
                  <a:lnTo>
                    <a:pt x="75222" y="97790"/>
                  </a:lnTo>
                  <a:lnTo>
                    <a:pt x="81254" y="102870"/>
                  </a:lnTo>
                  <a:lnTo>
                    <a:pt x="88849" y="106680"/>
                  </a:lnTo>
                  <a:lnTo>
                    <a:pt x="88849" y="177800"/>
                  </a:lnTo>
                  <a:lnTo>
                    <a:pt x="19050" y="177800"/>
                  </a:lnTo>
                  <a:lnTo>
                    <a:pt x="11633" y="179070"/>
                  </a:lnTo>
                  <a:lnTo>
                    <a:pt x="5575" y="182880"/>
                  </a:lnTo>
                  <a:lnTo>
                    <a:pt x="1498" y="189230"/>
                  </a:lnTo>
                  <a:lnTo>
                    <a:pt x="0" y="196850"/>
                  </a:lnTo>
                  <a:lnTo>
                    <a:pt x="0" y="229870"/>
                  </a:lnTo>
                  <a:lnTo>
                    <a:pt x="5321" y="237490"/>
                  </a:lnTo>
                  <a:lnTo>
                    <a:pt x="12700" y="240030"/>
                  </a:lnTo>
                  <a:lnTo>
                    <a:pt x="12700" y="255270"/>
                  </a:lnTo>
                  <a:lnTo>
                    <a:pt x="5321" y="257810"/>
                  </a:lnTo>
                  <a:lnTo>
                    <a:pt x="0" y="264160"/>
                  </a:lnTo>
                  <a:lnTo>
                    <a:pt x="0" y="306070"/>
                  </a:lnTo>
                  <a:lnTo>
                    <a:pt x="5321" y="313690"/>
                  </a:lnTo>
                  <a:lnTo>
                    <a:pt x="12700" y="316230"/>
                  </a:lnTo>
                  <a:lnTo>
                    <a:pt x="12700" y="330200"/>
                  </a:lnTo>
                  <a:lnTo>
                    <a:pt x="5321" y="334010"/>
                  </a:lnTo>
                  <a:lnTo>
                    <a:pt x="0" y="340360"/>
                  </a:lnTo>
                  <a:lnTo>
                    <a:pt x="0" y="374650"/>
                  </a:lnTo>
                  <a:lnTo>
                    <a:pt x="1498" y="381000"/>
                  </a:lnTo>
                  <a:lnTo>
                    <a:pt x="5575" y="387350"/>
                  </a:lnTo>
                  <a:lnTo>
                    <a:pt x="11633" y="391160"/>
                  </a:lnTo>
                  <a:lnTo>
                    <a:pt x="19050" y="392430"/>
                  </a:lnTo>
                  <a:lnTo>
                    <a:pt x="171335" y="392430"/>
                  </a:lnTo>
                  <a:lnTo>
                    <a:pt x="178727" y="391160"/>
                  </a:lnTo>
                  <a:lnTo>
                    <a:pt x="184785" y="387350"/>
                  </a:lnTo>
                  <a:lnTo>
                    <a:pt x="188861" y="381000"/>
                  </a:lnTo>
                  <a:lnTo>
                    <a:pt x="190373" y="374650"/>
                  </a:lnTo>
                  <a:lnTo>
                    <a:pt x="190373" y="342900"/>
                  </a:lnTo>
                  <a:lnTo>
                    <a:pt x="190373" y="340360"/>
                  </a:lnTo>
                  <a:lnTo>
                    <a:pt x="185051" y="334010"/>
                  </a:lnTo>
                  <a:lnTo>
                    <a:pt x="177685" y="330200"/>
                  </a:lnTo>
                  <a:lnTo>
                    <a:pt x="177685" y="345440"/>
                  </a:lnTo>
                  <a:lnTo>
                    <a:pt x="177685" y="377190"/>
                  </a:lnTo>
                  <a:lnTo>
                    <a:pt x="174840" y="381000"/>
                  </a:lnTo>
                  <a:lnTo>
                    <a:pt x="15532" y="381000"/>
                  </a:lnTo>
                  <a:lnTo>
                    <a:pt x="12700" y="377190"/>
                  </a:lnTo>
                  <a:lnTo>
                    <a:pt x="12700" y="345440"/>
                  </a:lnTo>
                  <a:lnTo>
                    <a:pt x="15532" y="342900"/>
                  </a:lnTo>
                  <a:lnTo>
                    <a:pt x="174840" y="342900"/>
                  </a:lnTo>
                  <a:lnTo>
                    <a:pt x="177685" y="345440"/>
                  </a:lnTo>
                  <a:lnTo>
                    <a:pt x="177685" y="330200"/>
                  </a:lnTo>
                  <a:lnTo>
                    <a:pt x="177685" y="317500"/>
                  </a:lnTo>
                  <a:lnTo>
                    <a:pt x="177685" y="316230"/>
                  </a:lnTo>
                  <a:lnTo>
                    <a:pt x="185051" y="313690"/>
                  </a:lnTo>
                  <a:lnTo>
                    <a:pt x="190373" y="306070"/>
                  </a:lnTo>
                  <a:lnTo>
                    <a:pt x="190373" y="304800"/>
                  </a:lnTo>
                  <a:lnTo>
                    <a:pt x="190373" y="292100"/>
                  </a:lnTo>
                  <a:lnTo>
                    <a:pt x="228447" y="292100"/>
                  </a:lnTo>
                  <a:lnTo>
                    <a:pt x="228447" y="336550"/>
                  </a:lnTo>
                  <a:lnTo>
                    <a:pt x="229946" y="342900"/>
                  </a:lnTo>
                  <a:lnTo>
                    <a:pt x="234022" y="349250"/>
                  </a:lnTo>
                  <a:lnTo>
                    <a:pt x="240080" y="353060"/>
                  </a:lnTo>
                  <a:lnTo>
                    <a:pt x="247484" y="355600"/>
                  </a:lnTo>
                  <a:lnTo>
                    <a:pt x="266522" y="355600"/>
                  </a:lnTo>
                  <a:lnTo>
                    <a:pt x="266522" y="368300"/>
                  </a:lnTo>
                  <a:lnTo>
                    <a:pt x="253834" y="368300"/>
                  </a:lnTo>
                  <a:lnTo>
                    <a:pt x="253834" y="381000"/>
                  </a:lnTo>
                  <a:lnTo>
                    <a:pt x="368046" y="381000"/>
                  </a:lnTo>
                  <a:lnTo>
                    <a:pt x="368046" y="368300"/>
                  </a:lnTo>
                  <a:lnTo>
                    <a:pt x="355358" y="368300"/>
                  </a:lnTo>
                  <a:lnTo>
                    <a:pt x="355358" y="355600"/>
                  </a:lnTo>
                  <a:lnTo>
                    <a:pt x="374396" y="355600"/>
                  </a:lnTo>
                  <a:lnTo>
                    <a:pt x="381787" y="353060"/>
                  </a:lnTo>
                  <a:lnTo>
                    <a:pt x="387845" y="349250"/>
                  </a:lnTo>
                  <a:lnTo>
                    <a:pt x="391922" y="342900"/>
                  </a:lnTo>
                  <a:lnTo>
                    <a:pt x="393433" y="336550"/>
                  </a:lnTo>
                  <a:lnTo>
                    <a:pt x="393433" y="330200"/>
                  </a:lnTo>
                  <a:lnTo>
                    <a:pt x="393433" y="317500"/>
                  </a:lnTo>
                  <a:lnTo>
                    <a:pt x="393433" y="247650"/>
                  </a:lnTo>
                  <a:lnTo>
                    <a:pt x="392176" y="241300"/>
                  </a:lnTo>
                  <a:lnTo>
                    <a:pt x="391922" y="240030"/>
                  </a:lnTo>
                  <a:lnTo>
                    <a:pt x="387845" y="233680"/>
                  </a:lnTo>
                  <a:lnTo>
                    <a:pt x="381787" y="229870"/>
                  </a:lnTo>
                  <a:lnTo>
                    <a:pt x="380733" y="229692"/>
                  </a:lnTo>
                  <a:lnTo>
                    <a:pt x="380733" y="243840"/>
                  </a:lnTo>
                  <a:lnTo>
                    <a:pt x="380733" y="317500"/>
                  </a:lnTo>
                  <a:lnTo>
                    <a:pt x="380733" y="330200"/>
                  </a:lnTo>
                  <a:lnTo>
                    <a:pt x="380733" y="339090"/>
                  </a:lnTo>
                  <a:lnTo>
                    <a:pt x="377888" y="342900"/>
                  </a:lnTo>
                  <a:lnTo>
                    <a:pt x="342658" y="342900"/>
                  </a:lnTo>
                  <a:lnTo>
                    <a:pt x="342658" y="355600"/>
                  </a:lnTo>
                  <a:lnTo>
                    <a:pt x="342658" y="368300"/>
                  </a:lnTo>
                  <a:lnTo>
                    <a:pt x="279209" y="368300"/>
                  </a:lnTo>
                  <a:lnTo>
                    <a:pt x="279209" y="355600"/>
                  </a:lnTo>
                  <a:lnTo>
                    <a:pt x="342658" y="355600"/>
                  </a:lnTo>
                  <a:lnTo>
                    <a:pt x="342658" y="342900"/>
                  </a:lnTo>
                  <a:lnTo>
                    <a:pt x="243967" y="342900"/>
                  </a:lnTo>
                  <a:lnTo>
                    <a:pt x="241134" y="339090"/>
                  </a:lnTo>
                  <a:lnTo>
                    <a:pt x="241134" y="330200"/>
                  </a:lnTo>
                  <a:lnTo>
                    <a:pt x="380733" y="330200"/>
                  </a:lnTo>
                  <a:lnTo>
                    <a:pt x="380733" y="317500"/>
                  </a:lnTo>
                  <a:lnTo>
                    <a:pt x="241134" y="317500"/>
                  </a:lnTo>
                  <a:lnTo>
                    <a:pt x="241134" y="292100"/>
                  </a:lnTo>
                  <a:lnTo>
                    <a:pt x="241134" y="279400"/>
                  </a:lnTo>
                  <a:lnTo>
                    <a:pt x="241134" y="243840"/>
                  </a:lnTo>
                  <a:lnTo>
                    <a:pt x="243967" y="241300"/>
                  </a:lnTo>
                  <a:lnTo>
                    <a:pt x="377888" y="241300"/>
                  </a:lnTo>
                  <a:lnTo>
                    <a:pt x="380733" y="243840"/>
                  </a:lnTo>
                  <a:lnTo>
                    <a:pt x="380733" y="229692"/>
                  </a:lnTo>
                  <a:lnTo>
                    <a:pt x="374396" y="228600"/>
                  </a:lnTo>
                  <a:lnTo>
                    <a:pt x="317284" y="228600"/>
                  </a:lnTo>
                  <a:lnTo>
                    <a:pt x="317284" y="165100"/>
                  </a:lnTo>
                  <a:lnTo>
                    <a:pt x="334454" y="165100"/>
                  </a:lnTo>
                  <a:lnTo>
                    <a:pt x="338556" y="152400"/>
                  </a:lnTo>
                  <a:lnTo>
                    <a:pt x="341541" y="152400"/>
                  </a:lnTo>
                  <a:lnTo>
                    <a:pt x="352640" y="157480"/>
                  </a:lnTo>
                  <a:lnTo>
                    <a:pt x="367982" y="142240"/>
                  </a:lnTo>
                  <a:lnTo>
                    <a:pt x="385902" y="124460"/>
                  </a:lnTo>
                  <a:lnTo>
                    <a:pt x="380593" y="113030"/>
                  </a:lnTo>
                  <a:lnTo>
                    <a:pt x="381457" y="110490"/>
                  </a:lnTo>
                  <a:lnTo>
                    <a:pt x="381838" y="109220"/>
                  </a:lnTo>
                  <a:lnTo>
                    <a:pt x="393433" y="105410"/>
                  </a:lnTo>
                  <a:lnTo>
                    <a:pt x="393433" y="58420"/>
                  </a:lnTo>
                  <a:close/>
                </a:path>
              </a:pathLst>
            </a:custGeom>
            <a:solidFill>
              <a:srgbClr val="1A806E"/>
            </a:solidFill>
          </p:spPr>
          <p:txBody>
            <a:bodyPr wrap="square" lIns="0" tIns="0" rIns="0" bIns="0" rtlCol="0"/>
            <a:lstStyle/>
            <a:p>
              <a:endParaRPr/>
            </a:p>
          </p:txBody>
        </p:sp>
      </p:grpSp>
      <p:grpSp>
        <p:nvGrpSpPr>
          <p:cNvPr id="23" name="object 23"/>
          <p:cNvGrpSpPr/>
          <p:nvPr/>
        </p:nvGrpSpPr>
        <p:grpSpPr>
          <a:xfrm>
            <a:off x="721334" y="4055211"/>
            <a:ext cx="351155" cy="400685"/>
            <a:chOff x="721334" y="4055211"/>
            <a:chExt cx="351155" cy="400685"/>
          </a:xfrm>
        </p:grpSpPr>
        <p:sp>
          <p:nvSpPr>
            <p:cNvPr id="24" name="object 24"/>
            <p:cNvSpPr/>
            <p:nvPr/>
          </p:nvSpPr>
          <p:spPr>
            <a:xfrm>
              <a:off x="759546" y="4078452"/>
              <a:ext cx="313055" cy="377825"/>
            </a:xfrm>
            <a:custGeom>
              <a:avLst/>
              <a:gdLst/>
              <a:ahLst/>
              <a:cxnLst/>
              <a:rect l="l" t="t" r="r" b="b"/>
              <a:pathLst>
                <a:path w="313055" h="377825">
                  <a:moveTo>
                    <a:pt x="63309" y="263131"/>
                  </a:moveTo>
                  <a:lnTo>
                    <a:pt x="56413" y="263778"/>
                  </a:lnTo>
                  <a:lnTo>
                    <a:pt x="45453" y="271094"/>
                  </a:lnTo>
                  <a:lnTo>
                    <a:pt x="42164" y="277215"/>
                  </a:lnTo>
                  <a:lnTo>
                    <a:pt x="42164" y="355688"/>
                  </a:lnTo>
                  <a:lnTo>
                    <a:pt x="43875" y="364129"/>
                  </a:lnTo>
                  <a:lnTo>
                    <a:pt x="48537" y="371033"/>
                  </a:lnTo>
                  <a:lnTo>
                    <a:pt x="55446" y="375694"/>
                  </a:lnTo>
                  <a:lnTo>
                    <a:pt x="63893" y="377405"/>
                  </a:lnTo>
                  <a:lnTo>
                    <a:pt x="194449" y="377405"/>
                  </a:lnTo>
                  <a:lnTo>
                    <a:pt x="202895" y="375694"/>
                  </a:lnTo>
                  <a:lnTo>
                    <a:pt x="209799" y="371033"/>
                  </a:lnTo>
                  <a:lnTo>
                    <a:pt x="214457" y="364129"/>
                  </a:lnTo>
                  <a:lnTo>
                    <a:pt x="214932" y="361784"/>
                  </a:lnTo>
                  <a:lnTo>
                    <a:pt x="60515" y="361784"/>
                  </a:lnTo>
                  <a:lnTo>
                    <a:pt x="57772" y="359041"/>
                  </a:lnTo>
                  <a:lnTo>
                    <a:pt x="57772" y="281838"/>
                  </a:lnTo>
                  <a:lnTo>
                    <a:pt x="59042" y="280784"/>
                  </a:lnTo>
                  <a:lnTo>
                    <a:pt x="60045" y="280123"/>
                  </a:lnTo>
                  <a:lnTo>
                    <a:pt x="60820" y="279730"/>
                  </a:lnTo>
                  <a:lnTo>
                    <a:pt x="195757" y="279730"/>
                  </a:lnTo>
                  <a:lnTo>
                    <a:pt x="196697" y="279336"/>
                  </a:lnTo>
                  <a:lnTo>
                    <a:pt x="216166" y="279336"/>
                  </a:lnTo>
                  <a:lnTo>
                    <a:pt x="216166" y="277583"/>
                  </a:lnTo>
                  <a:lnTo>
                    <a:pt x="129171" y="277583"/>
                  </a:lnTo>
                  <a:lnTo>
                    <a:pt x="118354" y="277215"/>
                  </a:lnTo>
                  <a:lnTo>
                    <a:pt x="107667" y="276112"/>
                  </a:lnTo>
                  <a:lnTo>
                    <a:pt x="97128" y="274278"/>
                  </a:lnTo>
                  <a:lnTo>
                    <a:pt x="86753" y="271716"/>
                  </a:lnTo>
                  <a:lnTo>
                    <a:pt x="86753" y="266382"/>
                  </a:lnTo>
                  <a:lnTo>
                    <a:pt x="71145" y="266382"/>
                  </a:lnTo>
                  <a:lnTo>
                    <a:pt x="63309" y="263131"/>
                  </a:lnTo>
                  <a:close/>
                </a:path>
                <a:path w="313055" h="377825">
                  <a:moveTo>
                    <a:pt x="216166" y="279336"/>
                  </a:moveTo>
                  <a:lnTo>
                    <a:pt x="196697" y="279336"/>
                  </a:lnTo>
                  <a:lnTo>
                    <a:pt x="198069" y="279984"/>
                  </a:lnTo>
                  <a:lnTo>
                    <a:pt x="199288" y="280784"/>
                  </a:lnTo>
                  <a:lnTo>
                    <a:pt x="200571" y="281838"/>
                  </a:lnTo>
                  <a:lnTo>
                    <a:pt x="200571" y="359041"/>
                  </a:lnTo>
                  <a:lnTo>
                    <a:pt x="197815" y="361784"/>
                  </a:lnTo>
                  <a:lnTo>
                    <a:pt x="214932" y="361784"/>
                  </a:lnTo>
                  <a:lnTo>
                    <a:pt x="216166" y="355688"/>
                  </a:lnTo>
                  <a:lnTo>
                    <a:pt x="216166" y="317423"/>
                  </a:lnTo>
                  <a:lnTo>
                    <a:pt x="223431" y="317423"/>
                  </a:lnTo>
                  <a:lnTo>
                    <a:pt x="252074" y="311627"/>
                  </a:lnTo>
                  <a:lnTo>
                    <a:pt x="266599" y="301828"/>
                  </a:lnTo>
                  <a:lnTo>
                    <a:pt x="216166" y="301828"/>
                  </a:lnTo>
                  <a:lnTo>
                    <a:pt x="216166" y="279336"/>
                  </a:lnTo>
                  <a:close/>
                </a:path>
                <a:path w="313055" h="377825">
                  <a:moveTo>
                    <a:pt x="289280" y="135686"/>
                  </a:moveTo>
                  <a:lnTo>
                    <a:pt x="280224" y="137520"/>
                  </a:lnTo>
                  <a:lnTo>
                    <a:pt x="272819" y="142517"/>
                  </a:lnTo>
                  <a:lnTo>
                    <a:pt x="267822" y="149922"/>
                  </a:lnTo>
                  <a:lnTo>
                    <a:pt x="265988" y="158978"/>
                  </a:lnTo>
                  <a:lnTo>
                    <a:pt x="267141" y="166220"/>
                  </a:lnTo>
                  <a:lnTo>
                    <a:pt x="270354" y="172537"/>
                  </a:lnTo>
                  <a:lnTo>
                    <a:pt x="275257" y="177561"/>
                  </a:lnTo>
                  <a:lnTo>
                    <a:pt x="281482" y="180924"/>
                  </a:lnTo>
                  <a:lnTo>
                    <a:pt x="281482" y="243763"/>
                  </a:lnTo>
                  <a:lnTo>
                    <a:pt x="276912" y="266343"/>
                  </a:lnTo>
                  <a:lnTo>
                    <a:pt x="264458" y="284802"/>
                  </a:lnTo>
                  <a:lnTo>
                    <a:pt x="246003" y="297257"/>
                  </a:lnTo>
                  <a:lnTo>
                    <a:pt x="223431" y="301828"/>
                  </a:lnTo>
                  <a:lnTo>
                    <a:pt x="266599" y="301828"/>
                  </a:lnTo>
                  <a:lnTo>
                    <a:pt x="275491" y="295829"/>
                  </a:lnTo>
                  <a:lnTo>
                    <a:pt x="291293" y="272412"/>
                  </a:lnTo>
                  <a:lnTo>
                    <a:pt x="297091" y="243763"/>
                  </a:lnTo>
                  <a:lnTo>
                    <a:pt x="297091" y="180924"/>
                  </a:lnTo>
                  <a:lnTo>
                    <a:pt x="303316" y="177561"/>
                  </a:lnTo>
                  <a:lnTo>
                    <a:pt x="308219" y="172537"/>
                  </a:lnTo>
                  <a:lnTo>
                    <a:pt x="311207" y="166662"/>
                  </a:lnTo>
                  <a:lnTo>
                    <a:pt x="285038" y="166662"/>
                  </a:lnTo>
                  <a:lnTo>
                    <a:pt x="281597" y="163220"/>
                  </a:lnTo>
                  <a:lnTo>
                    <a:pt x="281597" y="154736"/>
                  </a:lnTo>
                  <a:lnTo>
                    <a:pt x="285038" y="151282"/>
                  </a:lnTo>
                  <a:lnTo>
                    <a:pt x="311026" y="151282"/>
                  </a:lnTo>
                  <a:lnTo>
                    <a:pt x="310751" y="149922"/>
                  </a:lnTo>
                  <a:lnTo>
                    <a:pt x="305752" y="142517"/>
                  </a:lnTo>
                  <a:lnTo>
                    <a:pt x="298344" y="137520"/>
                  </a:lnTo>
                  <a:lnTo>
                    <a:pt x="289280" y="135686"/>
                  </a:lnTo>
                  <a:close/>
                </a:path>
                <a:path w="313055" h="377825">
                  <a:moveTo>
                    <a:pt x="195757" y="279730"/>
                  </a:moveTo>
                  <a:lnTo>
                    <a:pt x="62280" y="279730"/>
                  </a:lnTo>
                  <a:lnTo>
                    <a:pt x="62801" y="279819"/>
                  </a:lnTo>
                  <a:lnTo>
                    <a:pt x="65938" y="281139"/>
                  </a:lnTo>
                  <a:lnTo>
                    <a:pt x="107710" y="291869"/>
                  </a:lnTo>
                  <a:lnTo>
                    <a:pt x="129171" y="293204"/>
                  </a:lnTo>
                  <a:lnTo>
                    <a:pt x="139951" y="292870"/>
                  </a:lnTo>
                  <a:lnTo>
                    <a:pt x="182054" y="284937"/>
                  </a:lnTo>
                  <a:lnTo>
                    <a:pt x="192392" y="281139"/>
                  </a:lnTo>
                  <a:lnTo>
                    <a:pt x="195757" y="279730"/>
                  </a:lnTo>
                  <a:close/>
                </a:path>
                <a:path w="313055" h="377825">
                  <a:moveTo>
                    <a:pt x="187185" y="251180"/>
                  </a:moveTo>
                  <a:lnTo>
                    <a:pt x="171576" y="251180"/>
                  </a:lnTo>
                  <a:lnTo>
                    <a:pt x="171576" y="271716"/>
                  </a:lnTo>
                  <a:lnTo>
                    <a:pt x="161202" y="274278"/>
                  </a:lnTo>
                  <a:lnTo>
                    <a:pt x="150664" y="276112"/>
                  </a:lnTo>
                  <a:lnTo>
                    <a:pt x="139976" y="277215"/>
                  </a:lnTo>
                  <a:lnTo>
                    <a:pt x="129171" y="277583"/>
                  </a:lnTo>
                  <a:lnTo>
                    <a:pt x="216166" y="277583"/>
                  </a:lnTo>
                  <a:lnTo>
                    <a:pt x="216166" y="277215"/>
                  </a:lnTo>
                  <a:lnTo>
                    <a:pt x="212890" y="271094"/>
                  </a:lnTo>
                  <a:lnTo>
                    <a:pt x="205822" y="266382"/>
                  </a:lnTo>
                  <a:lnTo>
                    <a:pt x="187185" y="266382"/>
                  </a:lnTo>
                  <a:lnTo>
                    <a:pt x="187185" y="251180"/>
                  </a:lnTo>
                  <a:close/>
                </a:path>
                <a:path w="313055" h="377825">
                  <a:moveTo>
                    <a:pt x="129171" y="0"/>
                  </a:moveTo>
                  <a:lnTo>
                    <a:pt x="78936" y="10165"/>
                  </a:lnTo>
                  <a:lnTo>
                    <a:pt x="37872" y="37872"/>
                  </a:lnTo>
                  <a:lnTo>
                    <a:pt x="10165" y="78936"/>
                  </a:lnTo>
                  <a:lnTo>
                    <a:pt x="0" y="129171"/>
                  </a:lnTo>
                  <a:lnTo>
                    <a:pt x="5187" y="165462"/>
                  </a:lnTo>
                  <a:lnTo>
                    <a:pt x="19761" y="197778"/>
                  </a:lnTo>
                  <a:lnTo>
                    <a:pt x="42240" y="224638"/>
                  </a:lnTo>
                  <a:lnTo>
                    <a:pt x="71145" y="244563"/>
                  </a:lnTo>
                  <a:lnTo>
                    <a:pt x="71145" y="266382"/>
                  </a:lnTo>
                  <a:lnTo>
                    <a:pt x="86753" y="266382"/>
                  </a:lnTo>
                  <a:lnTo>
                    <a:pt x="86753" y="251180"/>
                  </a:lnTo>
                  <a:lnTo>
                    <a:pt x="187185" y="251180"/>
                  </a:lnTo>
                  <a:lnTo>
                    <a:pt x="187185" y="244563"/>
                  </a:lnTo>
                  <a:lnTo>
                    <a:pt x="189837" y="242735"/>
                  </a:lnTo>
                  <a:lnTo>
                    <a:pt x="129171" y="242735"/>
                  </a:lnTo>
                  <a:lnTo>
                    <a:pt x="86753" y="234518"/>
                  </a:lnTo>
                  <a:lnTo>
                    <a:pt x="48444" y="208974"/>
                  </a:lnTo>
                  <a:lnTo>
                    <a:pt x="19601" y="159114"/>
                  </a:lnTo>
                  <a:lnTo>
                    <a:pt x="15595" y="129171"/>
                  </a:lnTo>
                  <a:lnTo>
                    <a:pt x="24535" y="85006"/>
                  </a:lnTo>
                  <a:lnTo>
                    <a:pt x="48899" y="48899"/>
                  </a:lnTo>
                  <a:lnTo>
                    <a:pt x="85006" y="24535"/>
                  </a:lnTo>
                  <a:lnTo>
                    <a:pt x="129171" y="15595"/>
                  </a:lnTo>
                  <a:lnTo>
                    <a:pt x="187448" y="15595"/>
                  </a:lnTo>
                  <a:lnTo>
                    <a:pt x="179401" y="10165"/>
                  </a:lnTo>
                  <a:lnTo>
                    <a:pt x="129171" y="0"/>
                  </a:lnTo>
                  <a:close/>
                </a:path>
                <a:path w="313055" h="377825">
                  <a:moveTo>
                    <a:pt x="195021" y="263131"/>
                  </a:moveTo>
                  <a:lnTo>
                    <a:pt x="187185" y="266382"/>
                  </a:lnTo>
                  <a:lnTo>
                    <a:pt x="205822" y="266382"/>
                  </a:lnTo>
                  <a:lnTo>
                    <a:pt x="201917" y="263778"/>
                  </a:lnTo>
                  <a:lnTo>
                    <a:pt x="195021" y="263131"/>
                  </a:lnTo>
                  <a:close/>
                </a:path>
                <a:path w="313055" h="377825">
                  <a:moveTo>
                    <a:pt x="171576" y="251180"/>
                  </a:moveTo>
                  <a:lnTo>
                    <a:pt x="86753" y="251180"/>
                  </a:lnTo>
                  <a:lnTo>
                    <a:pt x="96903" y="254262"/>
                  </a:lnTo>
                  <a:lnTo>
                    <a:pt x="107381" y="256511"/>
                  </a:lnTo>
                  <a:lnTo>
                    <a:pt x="118150" y="257888"/>
                  </a:lnTo>
                  <a:lnTo>
                    <a:pt x="129171" y="258356"/>
                  </a:lnTo>
                  <a:lnTo>
                    <a:pt x="140192" y="257888"/>
                  </a:lnTo>
                  <a:lnTo>
                    <a:pt x="150960" y="256511"/>
                  </a:lnTo>
                  <a:lnTo>
                    <a:pt x="161434" y="254262"/>
                  </a:lnTo>
                  <a:lnTo>
                    <a:pt x="171576" y="251180"/>
                  </a:lnTo>
                  <a:close/>
                </a:path>
                <a:path w="313055" h="377825">
                  <a:moveTo>
                    <a:pt x="187448" y="15595"/>
                  </a:moveTo>
                  <a:lnTo>
                    <a:pt x="129171" y="15595"/>
                  </a:lnTo>
                  <a:lnTo>
                    <a:pt x="173329" y="24535"/>
                  </a:lnTo>
                  <a:lnTo>
                    <a:pt x="209432" y="48899"/>
                  </a:lnTo>
                  <a:lnTo>
                    <a:pt x="233795" y="85006"/>
                  </a:lnTo>
                  <a:lnTo>
                    <a:pt x="242735" y="129171"/>
                  </a:lnTo>
                  <a:lnTo>
                    <a:pt x="238729" y="159114"/>
                  </a:lnTo>
                  <a:lnTo>
                    <a:pt x="209886" y="208974"/>
                  </a:lnTo>
                  <a:lnTo>
                    <a:pt x="176999" y="232333"/>
                  </a:lnTo>
                  <a:lnTo>
                    <a:pt x="129171" y="242735"/>
                  </a:lnTo>
                  <a:lnTo>
                    <a:pt x="189837" y="242735"/>
                  </a:lnTo>
                  <a:lnTo>
                    <a:pt x="216091" y="224633"/>
                  </a:lnTo>
                  <a:lnTo>
                    <a:pt x="238575" y="197773"/>
                  </a:lnTo>
                  <a:lnTo>
                    <a:pt x="253154" y="165461"/>
                  </a:lnTo>
                  <a:lnTo>
                    <a:pt x="258343" y="129171"/>
                  </a:lnTo>
                  <a:lnTo>
                    <a:pt x="248175" y="78936"/>
                  </a:lnTo>
                  <a:lnTo>
                    <a:pt x="220465" y="37872"/>
                  </a:lnTo>
                  <a:lnTo>
                    <a:pt x="187448" y="15595"/>
                  </a:lnTo>
                  <a:close/>
                </a:path>
                <a:path w="313055" h="377825">
                  <a:moveTo>
                    <a:pt x="311026" y="151282"/>
                  </a:moveTo>
                  <a:lnTo>
                    <a:pt x="293522" y="151282"/>
                  </a:lnTo>
                  <a:lnTo>
                    <a:pt x="296976" y="154736"/>
                  </a:lnTo>
                  <a:lnTo>
                    <a:pt x="296976" y="163220"/>
                  </a:lnTo>
                  <a:lnTo>
                    <a:pt x="293522" y="166662"/>
                  </a:lnTo>
                  <a:lnTo>
                    <a:pt x="311207" y="166662"/>
                  </a:lnTo>
                  <a:lnTo>
                    <a:pt x="311432" y="166220"/>
                  </a:lnTo>
                  <a:lnTo>
                    <a:pt x="312585" y="158978"/>
                  </a:lnTo>
                  <a:lnTo>
                    <a:pt x="311026" y="151282"/>
                  </a:lnTo>
                  <a:close/>
                </a:path>
              </a:pathLst>
            </a:custGeom>
            <a:solidFill>
              <a:srgbClr val="1A806E"/>
            </a:solidFill>
          </p:spPr>
          <p:txBody>
            <a:bodyPr wrap="square" lIns="0" tIns="0" rIns="0" bIns="0" rtlCol="0"/>
            <a:lstStyle/>
            <a:p>
              <a:endParaRPr/>
            </a:p>
          </p:txBody>
        </p:sp>
        <p:pic>
          <p:nvPicPr>
            <p:cNvPr id="25" name="object 25"/>
            <p:cNvPicPr/>
            <p:nvPr/>
          </p:nvPicPr>
          <p:blipFill>
            <a:blip r:embed="rId5" cstate="print"/>
            <a:stretch>
              <a:fillRect/>
            </a:stretch>
          </p:blipFill>
          <p:spPr>
            <a:xfrm>
              <a:off x="721334" y="4055211"/>
              <a:ext cx="106413" cy="160210"/>
            </a:xfrm>
            <a:prstGeom prst="rect">
              <a:avLst/>
            </a:prstGeom>
          </p:spPr>
        </p:pic>
        <p:sp>
          <p:nvSpPr>
            <p:cNvPr id="26" name="object 26"/>
            <p:cNvSpPr/>
            <p:nvPr/>
          </p:nvSpPr>
          <p:spPr>
            <a:xfrm>
              <a:off x="830262" y="4110939"/>
              <a:ext cx="155575" cy="322580"/>
            </a:xfrm>
            <a:custGeom>
              <a:avLst/>
              <a:gdLst/>
              <a:ahLst/>
              <a:cxnLst/>
              <a:rect l="l" t="t" r="r" b="b"/>
              <a:pathLst>
                <a:path w="155575" h="322579">
                  <a:moveTo>
                    <a:pt x="15595" y="314210"/>
                  </a:moveTo>
                  <a:lnTo>
                    <a:pt x="8813" y="306565"/>
                  </a:lnTo>
                  <a:lnTo>
                    <a:pt x="5765" y="307174"/>
                  </a:lnTo>
                  <a:lnTo>
                    <a:pt x="0" y="314210"/>
                  </a:lnTo>
                  <a:lnTo>
                    <a:pt x="0" y="315226"/>
                  </a:lnTo>
                  <a:lnTo>
                    <a:pt x="7289" y="322529"/>
                  </a:lnTo>
                  <a:lnTo>
                    <a:pt x="9855" y="322529"/>
                  </a:lnTo>
                  <a:lnTo>
                    <a:pt x="15595" y="315226"/>
                  </a:lnTo>
                  <a:lnTo>
                    <a:pt x="15595" y="314210"/>
                  </a:lnTo>
                  <a:close/>
                </a:path>
                <a:path w="155575" h="322579">
                  <a:moveTo>
                    <a:pt x="62814" y="7340"/>
                  </a:moveTo>
                  <a:lnTo>
                    <a:pt x="55524" y="0"/>
                  </a:lnTo>
                  <a:lnTo>
                    <a:pt x="54495" y="0"/>
                  </a:lnTo>
                  <a:lnTo>
                    <a:pt x="47205" y="7340"/>
                  </a:lnTo>
                  <a:lnTo>
                    <a:pt x="47205" y="9893"/>
                  </a:lnTo>
                  <a:lnTo>
                    <a:pt x="54495" y="15659"/>
                  </a:lnTo>
                  <a:lnTo>
                    <a:pt x="55524" y="15659"/>
                  </a:lnTo>
                  <a:lnTo>
                    <a:pt x="62814" y="9893"/>
                  </a:lnTo>
                  <a:lnTo>
                    <a:pt x="62814" y="7340"/>
                  </a:lnTo>
                  <a:close/>
                </a:path>
                <a:path w="155575" h="322579">
                  <a:moveTo>
                    <a:pt x="77571" y="272834"/>
                  </a:moveTo>
                  <a:lnTo>
                    <a:pt x="74091" y="269328"/>
                  </a:lnTo>
                  <a:lnTo>
                    <a:pt x="42799" y="269328"/>
                  </a:lnTo>
                  <a:lnTo>
                    <a:pt x="39306" y="272834"/>
                  </a:lnTo>
                  <a:lnTo>
                    <a:pt x="39331" y="277660"/>
                  </a:lnTo>
                  <a:lnTo>
                    <a:pt x="39598" y="281724"/>
                  </a:lnTo>
                  <a:lnTo>
                    <a:pt x="42976" y="284937"/>
                  </a:lnTo>
                  <a:lnTo>
                    <a:pt x="47104" y="284937"/>
                  </a:lnTo>
                  <a:lnTo>
                    <a:pt x="73901" y="284937"/>
                  </a:lnTo>
                  <a:lnTo>
                    <a:pt x="77279" y="281724"/>
                  </a:lnTo>
                  <a:lnTo>
                    <a:pt x="77571" y="277139"/>
                  </a:lnTo>
                  <a:lnTo>
                    <a:pt x="77571" y="272834"/>
                  </a:lnTo>
                  <a:close/>
                </a:path>
                <a:path w="155575" h="322579">
                  <a:moveTo>
                    <a:pt x="86906" y="299796"/>
                  </a:moveTo>
                  <a:lnTo>
                    <a:pt x="83413" y="296316"/>
                  </a:lnTo>
                  <a:lnTo>
                    <a:pt x="79108" y="296316"/>
                  </a:lnTo>
                  <a:lnTo>
                    <a:pt x="33477" y="296316"/>
                  </a:lnTo>
                  <a:lnTo>
                    <a:pt x="29984" y="299796"/>
                  </a:lnTo>
                  <a:lnTo>
                    <a:pt x="29984" y="308419"/>
                  </a:lnTo>
                  <a:lnTo>
                    <a:pt x="33477" y="311924"/>
                  </a:lnTo>
                  <a:lnTo>
                    <a:pt x="83413" y="311924"/>
                  </a:lnTo>
                  <a:lnTo>
                    <a:pt x="86906" y="308419"/>
                  </a:lnTo>
                  <a:lnTo>
                    <a:pt x="86906" y="299796"/>
                  </a:lnTo>
                  <a:close/>
                </a:path>
                <a:path w="155575" h="322579">
                  <a:moveTo>
                    <a:pt x="94551" y="96685"/>
                  </a:moveTo>
                  <a:lnTo>
                    <a:pt x="91706" y="82651"/>
                  </a:lnTo>
                  <a:lnTo>
                    <a:pt x="87350" y="76187"/>
                  </a:lnTo>
                  <a:lnTo>
                    <a:pt x="83959" y="71170"/>
                  </a:lnTo>
                  <a:lnTo>
                    <a:pt x="78943" y="67792"/>
                  </a:lnTo>
                  <a:lnTo>
                    <a:pt x="78943" y="96685"/>
                  </a:lnTo>
                  <a:lnTo>
                    <a:pt x="77330" y="104660"/>
                  </a:lnTo>
                  <a:lnTo>
                    <a:pt x="72936" y="111188"/>
                  </a:lnTo>
                  <a:lnTo>
                    <a:pt x="66421" y="115582"/>
                  </a:lnTo>
                  <a:lnTo>
                    <a:pt x="58445" y="117195"/>
                  </a:lnTo>
                  <a:lnTo>
                    <a:pt x="50469" y="115582"/>
                  </a:lnTo>
                  <a:lnTo>
                    <a:pt x="43967" y="111188"/>
                  </a:lnTo>
                  <a:lnTo>
                    <a:pt x="39573" y="104660"/>
                  </a:lnTo>
                  <a:lnTo>
                    <a:pt x="37960" y="96685"/>
                  </a:lnTo>
                  <a:lnTo>
                    <a:pt x="39573" y="88722"/>
                  </a:lnTo>
                  <a:lnTo>
                    <a:pt x="43967" y="82207"/>
                  </a:lnTo>
                  <a:lnTo>
                    <a:pt x="50469" y="77812"/>
                  </a:lnTo>
                  <a:lnTo>
                    <a:pt x="58445" y="76187"/>
                  </a:lnTo>
                  <a:lnTo>
                    <a:pt x="66421" y="77812"/>
                  </a:lnTo>
                  <a:lnTo>
                    <a:pt x="72936" y="82207"/>
                  </a:lnTo>
                  <a:lnTo>
                    <a:pt x="77330" y="88722"/>
                  </a:lnTo>
                  <a:lnTo>
                    <a:pt x="78943" y="96685"/>
                  </a:lnTo>
                  <a:lnTo>
                    <a:pt x="78943" y="67792"/>
                  </a:lnTo>
                  <a:lnTo>
                    <a:pt x="72478" y="63423"/>
                  </a:lnTo>
                  <a:lnTo>
                    <a:pt x="58445" y="60579"/>
                  </a:lnTo>
                  <a:lnTo>
                    <a:pt x="44411" y="63423"/>
                  </a:lnTo>
                  <a:lnTo>
                    <a:pt x="32931" y="71170"/>
                  </a:lnTo>
                  <a:lnTo>
                    <a:pt x="25184" y="82651"/>
                  </a:lnTo>
                  <a:lnTo>
                    <a:pt x="22339" y="96685"/>
                  </a:lnTo>
                  <a:lnTo>
                    <a:pt x="25184" y="110731"/>
                  </a:lnTo>
                  <a:lnTo>
                    <a:pt x="32931" y="122212"/>
                  </a:lnTo>
                  <a:lnTo>
                    <a:pt x="44411" y="129959"/>
                  </a:lnTo>
                  <a:lnTo>
                    <a:pt x="58445" y="132791"/>
                  </a:lnTo>
                  <a:lnTo>
                    <a:pt x="72478" y="129959"/>
                  </a:lnTo>
                  <a:lnTo>
                    <a:pt x="83959" y="122212"/>
                  </a:lnTo>
                  <a:lnTo>
                    <a:pt x="87337" y="117195"/>
                  </a:lnTo>
                  <a:lnTo>
                    <a:pt x="91706" y="110731"/>
                  </a:lnTo>
                  <a:lnTo>
                    <a:pt x="94551" y="96685"/>
                  </a:lnTo>
                  <a:close/>
                </a:path>
                <a:path w="155575" h="322579">
                  <a:moveTo>
                    <a:pt x="116903" y="314210"/>
                  </a:moveTo>
                  <a:lnTo>
                    <a:pt x="109613" y="306870"/>
                  </a:lnTo>
                  <a:lnTo>
                    <a:pt x="108585" y="306870"/>
                  </a:lnTo>
                  <a:lnTo>
                    <a:pt x="101295" y="314210"/>
                  </a:lnTo>
                  <a:lnTo>
                    <a:pt x="101295" y="315226"/>
                  </a:lnTo>
                  <a:lnTo>
                    <a:pt x="108597" y="322529"/>
                  </a:lnTo>
                  <a:lnTo>
                    <a:pt x="109613" y="322529"/>
                  </a:lnTo>
                  <a:lnTo>
                    <a:pt x="116903" y="315226"/>
                  </a:lnTo>
                  <a:lnTo>
                    <a:pt x="116903" y="314210"/>
                  </a:lnTo>
                  <a:close/>
                </a:path>
                <a:path w="155575" h="322579">
                  <a:moveTo>
                    <a:pt x="155079" y="100126"/>
                  </a:moveTo>
                  <a:lnTo>
                    <a:pt x="136486" y="42037"/>
                  </a:lnTo>
                  <a:lnTo>
                    <a:pt x="87655" y="5499"/>
                  </a:lnTo>
                  <a:lnTo>
                    <a:pt x="83591" y="4102"/>
                  </a:lnTo>
                  <a:lnTo>
                    <a:pt x="79133" y="6248"/>
                  </a:lnTo>
                  <a:lnTo>
                    <a:pt x="76339" y="14401"/>
                  </a:lnTo>
                  <a:lnTo>
                    <a:pt x="78498" y="18859"/>
                  </a:lnTo>
                  <a:lnTo>
                    <a:pt x="82575" y="20256"/>
                  </a:lnTo>
                  <a:lnTo>
                    <a:pt x="105829" y="32626"/>
                  </a:lnTo>
                  <a:lnTo>
                    <a:pt x="123786" y="51092"/>
                  </a:lnTo>
                  <a:lnTo>
                    <a:pt x="135356" y="74104"/>
                  </a:lnTo>
                  <a:lnTo>
                    <a:pt x="139458" y="100126"/>
                  </a:lnTo>
                  <a:lnTo>
                    <a:pt x="139458" y="104432"/>
                  </a:lnTo>
                  <a:lnTo>
                    <a:pt x="142963" y="107924"/>
                  </a:lnTo>
                  <a:lnTo>
                    <a:pt x="151587" y="107924"/>
                  </a:lnTo>
                  <a:lnTo>
                    <a:pt x="155079" y="104432"/>
                  </a:lnTo>
                  <a:lnTo>
                    <a:pt x="155079" y="100126"/>
                  </a:lnTo>
                  <a:close/>
                </a:path>
              </a:pathLst>
            </a:custGeom>
            <a:solidFill>
              <a:srgbClr val="1A806E"/>
            </a:solidFill>
          </p:spPr>
          <p:txBody>
            <a:bodyPr wrap="square" lIns="0" tIns="0" rIns="0" bIns="0" rtlCol="0"/>
            <a:lstStyle/>
            <a:p>
              <a:endParaRPr/>
            </a:p>
          </p:txBody>
        </p:sp>
      </p:grpSp>
      <p:grpSp>
        <p:nvGrpSpPr>
          <p:cNvPr id="27" name="object 27"/>
          <p:cNvGrpSpPr/>
          <p:nvPr/>
        </p:nvGrpSpPr>
        <p:grpSpPr>
          <a:xfrm>
            <a:off x="719912" y="4940986"/>
            <a:ext cx="325755" cy="325755"/>
            <a:chOff x="719912" y="4940986"/>
            <a:chExt cx="325755" cy="325755"/>
          </a:xfrm>
        </p:grpSpPr>
        <p:sp>
          <p:nvSpPr>
            <p:cNvPr id="28" name="object 28"/>
            <p:cNvSpPr/>
            <p:nvPr/>
          </p:nvSpPr>
          <p:spPr>
            <a:xfrm>
              <a:off x="719912" y="4940985"/>
              <a:ext cx="325755" cy="325755"/>
            </a:xfrm>
            <a:custGeom>
              <a:avLst/>
              <a:gdLst/>
              <a:ahLst/>
              <a:cxnLst/>
              <a:rect l="l" t="t" r="r" b="b"/>
              <a:pathLst>
                <a:path w="325755" h="325754">
                  <a:moveTo>
                    <a:pt x="32537" y="16281"/>
                  </a:moveTo>
                  <a:lnTo>
                    <a:pt x="21691" y="16281"/>
                  </a:lnTo>
                  <a:lnTo>
                    <a:pt x="21691" y="27139"/>
                  </a:lnTo>
                  <a:lnTo>
                    <a:pt x="32537" y="27139"/>
                  </a:lnTo>
                  <a:lnTo>
                    <a:pt x="32537" y="16281"/>
                  </a:lnTo>
                  <a:close/>
                </a:path>
                <a:path w="325755" h="325754">
                  <a:moveTo>
                    <a:pt x="54241" y="16281"/>
                  </a:moveTo>
                  <a:lnTo>
                    <a:pt x="43395" y="16281"/>
                  </a:lnTo>
                  <a:lnTo>
                    <a:pt x="43395" y="27139"/>
                  </a:lnTo>
                  <a:lnTo>
                    <a:pt x="54241" y="27139"/>
                  </a:lnTo>
                  <a:lnTo>
                    <a:pt x="54241" y="16281"/>
                  </a:lnTo>
                  <a:close/>
                </a:path>
                <a:path w="325755" h="325754">
                  <a:moveTo>
                    <a:pt x="75946" y="16281"/>
                  </a:moveTo>
                  <a:lnTo>
                    <a:pt x="65100" y="16281"/>
                  </a:lnTo>
                  <a:lnTo>
                    <a:pt x="65100" y="27139"/>
                  </a:lnTo>
                  <a:lnTo>
                    <a:pt x="75946" y="27139"/>
                  </a:lnTo>
                  <a:lnTo>
                    <a:pt x="75946" y="16281"/>
                  </a:lnTo>
                  <a:close/>
                </a:path>
                <a:path w="325755" h="325754">
                  <a:moveTo>
                    <a:pt x="325501" y="7289"/>
                  </a:moveTo>
                  <a:lnTo>
                    <a:pt x="318223" y="0"/>
                  </a:lnTo>
                  <a:lnTo>
                    <a:pt x="314655" y="0"/>
                  </a:lnTo>
                  <a:lnTo>
                    <a:pt x="314655" y="13284"/>
                  </a:lnTo>
                  <a:lnTo>
                    <a:pt x="314655" y="32550"/>
                  </a:lnTo>
                  <a:lnTo>
                    <a:pt x="314655" y="43408"/>
                  </a:lnTo>
                  <a:lnTo>
                    <a:pt x="314655" y="312229"/>
                  </a:lnTo>
                  <a:lnTo>
                    <a:pt x="312229" y="314655"/>
                  </a:lnTo>
                  <a:lnTo>
                    <a:pt x="13271" y="314655"/>
                  </a:lnTo>
                  <a:lnTo>
                    <a:pt x="10858" y="312229"/>
                  </a:lnTo>
                  <a:lnTo>
                    <a:pt x="10858" y="43408"/>
                  </a:lnTo>
                  <a:lnTo>
                    <a:pt x="314655" y="43408"/>
                  </a:lnTo>
                  <a:lnTo>
                    <a:pt x="314655" y="32550"/>
                  </a:lnTo>
                  <a:lnTo>
                    <a:pt x="10858" y="32550"/>
                  </a:lnTo>
                  <a:lnTo>
                    <a:pt x="10858" y="13284"/>
                  </a:lnTo>
                  <a:lnTo>
                    <a:pt x="13271" y="10845"/>
                  </a:lnTo>
                  <a:lnTo>
                    <a:pt x="312229" y="10845"/>
                  </a:lnTo>
                  <a:lnTo>
                    <a:pt x="314655" y="13284"/>
                  </a:lnTo>
                  <a:lnTo>
                    <a:pt x="314655" y="0"/>
                  </a:lnTo>
                  <a:lnTo>
                    <a:pt x="7289" y="0"/>
                  </a:lnTo>
                  <a:lnTo>
                    <a:pt x="0" y="7289"/>
                  </a:lnTo>
                  <a:lnTo>
                    <a:pt x="0" y="318211"/>
                  </a:lnTo>
                  <a:lnTo>
                    <a:pt x="7289" y="325501"/>
                  </a:lnTo>
                  <a:lnTo>
                    <a:pt x="318223" y="325501"/>
                  </a:lnTo>
                  <a:lnTo>
                    <a:pt x="325501" y="318211"/>
                  </a:lnTo>
                  <a:lnTo>
                    <a:pt x="325501" y="314655"/>
                  </a:lnTo>
                  <a:lnTo>
                    <a:pt x="325501" y="43408"/>
                  </a:lnTo>
                  <a:lnTo>
                    <a:pt x="325501" y="32550"/>
                  </a:lnTo>
                  <a:lnTo>
                    <a:pt x="325501" y="10845"/>
                  </a:lnTo>
                  <a:lnTo>
                    <a:pt x="325501" y="7289"/>
                  </a:lnTo>
                  <a:close/>
                </a:path>
              </a:pathLst>
            </a:custGeom>
            <a:solidFill>
              <a:srgbClr val="1A806E"/>
            </a:solidFill>
          </p:spPr>
          <p:txBody>
            <a:bodyPr wrap="square" lIns="0" tIns="0" rIns="0" bIns="0" rtlCol="0"/>
            <a:lstStyle/>
            <a:p>
              <a:endParaRPr/>
            </a:p>
          </p:txBody>
        </p:sp>
        <p:pic>
          <p:nvPicPr>
            <p:cNvPr id="29" name="object 29"/>
            <p:cNvPicPr/>
            <p:nvPr/>
          </p:nvPicPr>
          <p:blipFill>
            <a:blip r:embed="rId6" cstate="print"/>
            <a:stretch>
              <a:fillRect/>
            </a:stretch>
          </p:blipFill>
          <p:spPr>
            <a:xfrm>
              <a:off x="741615" y="4995240"/>
              <a:ext cx="282106" cy="249554"/>
            </a:xfrm>
            <a:prstGeom prst="rect">
              <a:avLst/>
            </a:prstGeom>
          </p:spPr>
        </p:pic>
      </p:grpSp>
      <p:pic>
        <p:nvPicPr>
          <p:cNvPr id="30" name="object 30"/>
          <p:cNvPicPr/>
          <p:nvPr/>
        </p:nvPicPr>
        <p:blipFill>
          <a:blip r:embed="rId7" cstate="print"/>
          <a:stretch>
            <a:fillRect/>
          </a:stretch>
        </p:blipFill>
        <p:spPr>
          <a:xfrm>
            <a:off x="7764660" y="450644"/>
            <a:ext cx="2296101" cy="5447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7297420" cy="1295400"/>
          </a:xfrm>
          <a:custGeom>
            <a:avLst/>
            <a:gdLst/>
            <a:ahLst/>
            <a:cxnLst/>
            <a:rect l="l" t="t" r="r" b="b"/>
            <a:pathLst>
              <a:path w="7297420" h="1295400">
                <a:moveTo>
                  <a:pt x="7297077" y="0"/>
                </a:moveTo>
                <a:lnTo>
                  <a:pt x="0" y="0"/>
                </a:lnTo>
                <a:lnTo>
                  <a:pt x="0" y="1295323"/>
                </a:lnTo>
                <a:lnTo>
                  <a:pt x="6534721" y="1292085"/>
                </a:lnTo>
                <a:lnTo>
                  <a:pt x="7297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21" y="316356"/>
            <a:ext cx="3591159"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Internet of Things</a:t>
            </a:r>
          </a:p>
        </p:txBody>
      </p:sp>
      <p:pic>
        <p:nvPicPr>
          <p:cNvPr id="4" name="object 4"/>
          <p:cNvPicPr/>
          <p:nvPr/>
        </p:nvPicPr>
        <p:blipFill>
          <a:blip r:embed="rId2" cstate="print"/>
          <a:stretch>
            <a:fillRect/>
          </a:stretch>
        </p:blipFill>
        <p:spPr>
          <a:xfrm>
            <a:off x="5955969" y="1377467"/>
            <a:ext cx="4736033" cy="6182537"/>
          </a:xfrm>
          <a:prstGeom prst="rect">
            <a:avLst/>
          </a:prstGeom>
        </p:spPr>
      </p:pic>
      <p:sp>
        <p:nvSpPr>
          <p:cNvPr id="5" name="object 5"/>
          <p:cNvSpPr txBox="1"/>
          <p:nvPr/>
        </p:nvSpPr>
        <p:spPr>
          <a:xfrm>
            <a:off x="684356" y="1529346"/>
            <a:ext cx="7297420" cy="1641475"/>
          </a:xfrm>
          <a:prstGeom prst="rect">
            <a:avLst/>
          </a:prstGeom>
        </p:spPr>
        <p:txBody>
          <a:bodyPr vert="horz" wrap="square" lIns="0" tIns="12700" rIns="0" bIns="0" rtlCol="0">
            <a:spAutoFit/>
          </a:bodyPr>
          <a:lstStyle/>
          <a:p>
            <a:pPr marL="15875">
              <a:lnSpc>
                <a:spcPct val="100000"/>
              </a:lnSpc>
              <a:spcBef>
                <a:spcPts val="100"/>
              </a:spcBef>
            </a:pPr>
            <a:r>
              <a:rPr sz="2100" dirty="0">
                <a:latin typeface="PF Din Text Cond Pro Medium" panose="02000500000000020004" pitchFamily="2" charset="0"/>
                <a:cs typeface="Tahoma"/>
              </a:rPr>
              <a:t>ZAVKOM-ENGINEERING provides the most modern services in the</a:t>
            </a:r>
          </a:p>
          <a:p>
            <a:pPr marL="15875">
              <a:lnSpc>
                <a:spcPct val="100000"/>
              </a:lnSpc>
            </a:pPr>
            <a:r>
              <a:rPr sz="2100" dirty="0">
                <a:latin typeface="PF Din Text Cond Pro Medium" panose="02000500000000020004" pitchFamily="2" charset="0"/>
                <a:cs typeface="Tahoma"/>
              </a:rPr>
              <a:t>ﬁeld of technology.</a:t>
            </a:r>
          </a:p>
          <a:p>
            <a:pPr marL="12700" marR="5080">
              <a:lnSpc>
                <a:spcPct val="100000"/>
              </a:lnSpc>
              <a:spcBef>
                <a:spcPts val="1870"/>
              </a:spcBef>
            </a:pPr>
            <a:r>
              <a:rPr sz="1600" dirty="0">
                <a:latin typeface="PF Din Text Cond Pro Medium" panose="02000500000000020004" pitchFamily="2" charset="0"/>
                <a:cs typeface="Tahoma"/>
              </a:rPr>
              <a:t>The development of Automated Process Control System with the consideration to the industrial  Internet of Things (IoT) is a new direction in industrial automation. The advantage of this  technology is the convenience and transparency of data, energy saving and ease of use.</a:t>
            </a:r>
          </a:p>
        </p:txBody>
      </p:sp>
      <p:sp>
        <p:nvSpPr>
          <p:cNvPr id="6" name="object 6"/>
          <p:cNvSpPr/>
          <p:nvPr/>
        </p:nvSpPr>
        <p:spPr>
          <a:xfrm>
            <a:off x="0" y="3400425"/>
            <a:ext cx="7056120" cy="994410"/>
          </a:xfrm>
          <a:custGeom>
            <a:avLst/>
            <a:gdLst/>
            <a:ahLst/>
            <a:cxnLst/>
            <a:rect l="l" t="t" r="r" b="b"/>
            <a:pathLst>
              <a:path w="7056120" h="994410">
                <a:moveTo>
                  <a:pt x="7055650" y="0"/>
                </a:moveTo>
                <a:lnTo>
                  <a:pt x="0" y="0"/>
                </a:lnTo>
                <a:lnTo>
                  <a:pt x="0" y="993914"/>
                </a:lnTo>
                <a:lnTo>
                  <a:pt x="6486461" y="993914"/>
                </a:lnTo>
                <a:lnTo>
                  <a:pt x="7055650" y="0"/>
                </a:lnTo>
                <a:close/>
              </a:path>
            </a:pathLst>
          </a:custGeom>
          <a:solidFill>
            <a:srgbClr val="1A806E"/>
          </a:solidFill>
        </p:spPr>
        <p:txBody>
          <a:bodyPr wrap="square" lIns="0" tIns="0" rIns="0" bIns="0" rtlCol="0"/>
          <a:lstStyle/>
          <a:p>
            <a:endParaRPr/>
          </a:p>
        </p:txBody>
      </p:sp>
      <p:sp>
        <p:nvSpPr>
          <p:cNvPr id="7" name="object 7"/>
          <p:cNvSpPr txBox="1"/>
          <p:nvPr/>
        </p:nvSpPr>
        <p:spPr>
          <a:xfrm>
            <a:off x="677588" y="3730244"/>
            <a:ext cx="6039431"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PF Din Text Cond Pro Medium" panose="02000500000000020004" pitchFamily="2" charset="0"/>
                <a:cs typeface="Trebuchet MS"/>
              </a:rPr>
              <a:t>New capabilities of the Automated Process Control System:</a:t>
            </a:r>
            <a:endParaRPr sz="2000">
              <a:latin typeface="PF Din Text Cond Pro Medium" panose="02000500000000020004" pitchFamily="2" charset="0"/>
              <a:cs typeface="Trebuchet MS"/>
            </a:endParaRPr>
          </a:p>
        </p:txBody>
      </p:sp>
      <p:sp>
        <p:nvSpPr>
          <p:cNvPr id="8" name="object 8"/>
          <p:cNvSpPr txBox="1"/>
          <p:nvPr/>
        </p:nvSpPr>
        <p:spPr>
          <a:xfrm>
            <a:off x="680293" y="4476496"/>
            <a:ext cx="5428407" cy="2813591"/>
          </a:xfrm>
          <a:prstGeom prst="rect">
            <a:avLst/>
          </a:prstGeom>
        </p:spPr>
        <p:txBody>
          <a:bodyPr vert="horz" wrap="square" lIns="0" tIns="73660" rIns="0" bIns="0" rtlCol="0">
            <a:spAutoFit/>
          </a:bodyPr>
          <a:lstStyle/>
          <a:p>
            <a:pPr marL="194310" indent="-182245">
              <a:lnSpc>
                <a:spcPct val="100000"/>
              </a:lnSpc>
              <a:spcBef>
                <a:spcPts val="580"/>
              </a:spcBef>
              <a:buChar char="•"/>
              <a:tabLst>
                <a:tab pos="194945" algn="l"/>
              </a:tabLst>
            </a:pPr>
            <a:r>
              <a:rPr sz="1600" dirty="0">
                <a:latin typeface="PF Din Text Cond Pro Medium" panose="02000500000000020004" pitchFamily="2" charset="0"/>
                <a:cs typeface="Tahoma"/>
              </a:rPr>
              <a:t>Analysis of a process ﬂow status in real time,</a:t>
            </a:r>
          </a:p>
          <a:p>
            <a:pPr marL="194310" indent="-182245">
              <a:lnSpc>
                <a:spcPct val="100000"/>
              </a:lnSpc>
              <a:spcBef>
                <a:spcPts val="480"/>
              </a:spcBef>
              <a:buChar char="•"/>
              <a:tabLst>
                <a:tab pos="194945" algn="l"/>
              </a:tabLst>
            </a:pPr>
            <a:r>
              <a:rPr sz="1600" dirty="0">
                <a:latin typeface="PF Din Text Cond Pro Medium" panose="02000500000000020004" pitchFamily="2" charset="0"/>
                <a:cs typeface="Tahoma"/>
              </a:rPr>
              <a:t>Visualization of the current processes in a convenient form,</a:t>
            </a:r>
          </a:p>
          <a:p>
            <a:pPr marL="194310" indent="-182245">
              <a:lnSpc>
                <a:spcPct val="100000"/>
              </a:lnSpc>
              <a:spcBef>
                <a:spcPts val="480"/>
              </a:spcBef>
              <a:buChar char="•"/>
              <a:tabLst>
                <a:tab pos="194945" algn="l"/>
              </a:tabLst>
            </a:pPr>
            <a:r>
              <a:rPr sz="1600" dirty="0">
                <a:latin typeface="PF Din Text Cond Pro Medium" panose="02000500000000020004" pitchFamily="2" charset="0"/>
                <a:cs typeface="Tahoma"/>
              </a:rPr>
              <a:t>Localization of critical points,</a:t>
            </a:r>
          </a:p>
          <a:p>
            <a:pPr marL="194310" indent="-182245">
              <a:lnSpc>
                <a:spcPct val="100000"/>
              </a:lnSpc>
              <a:spcBef>
                <a:spcPts val="480"/>
              </a:spcBef>
              <a:buChar char="•"/>
              <a:tabLst>
                <a:tab pos="194945" algn="l"/>
              </a:tabLst>
            </a:pPr>
            <a:r>
              <a:rPr sz="1600" dirty="0">
                <a:latin typeface="PF Din Text Cond Pro Medium" panose="02000500000000020004" pitchFamily="2" charset="0"/>
                <a:cs typeface="Tahoma"/>
              </a:rPr>
              <a:t>Advance preparation for units servicing,</a:t>
            </a:r>
          </a:p>
          <a:p>
            <a:pPr marL="194310" indent="-182245">
              <a:lnSpc>
                <a:spcPct val="100000"/>
              </a:lnSpc>
              <a:spcBef>
                <a:spcPts val="480"/>
              </a:spcBef>
              <a:buChar char="•"/>
              <a:tabLst>
                <a:tab pos="194945" algn="l"/>
              </a:tabLst>
            </a:pPr>
            <a:r>
              <a:rPr sz="1600" dirty="0">
                <a:latin typeface="PF Din Text Cond Pro Medium" panose="02000500000000020004" pitchFamily="2" charset="0"/>
                <a:cs typeface="Tahoma"/>
              </a:rPr>
              <a:t>Exclusion of the idle time for technical reasons.</a:t>
            </a:r>
          </a:p>
          <a:p>
            <a:pPr>
              <a:lnSpc>
                <a:spcPct val="100000"/>
              </a:lnSpc>
              <a:spcBef>
                <a:spcPts val="50"/>
              </a:spcBef>
            </a:pPr>
            <a:endParaRPr sz="1650" dirty="0">
              <a:latin typeface="PF Din Text Cond Pro Medium" panose="02000500000000020004" pitchFamily="2" charset="0"/>
              <a:cs typeface="Tahoma"/>
            </a:endParaRPr>
          </a:p>
          <a:p>
            <a:pPr marL="23495" marR="5080">
              <a:lnSpc>
                <a:spcPct val="100000"/>
              </a:lnSpc>
            </a:pPr>
            <a:r>
              <a:rPr sz="1600" dirty="0">
                <a:latin typeface="PF Din Text Cond Pro Medium" panose="02000500000000020004" pitchFamily="2" charset="0"/>
                <a:cs typeface="Tahoma"/>
              </a:rPr>
              <a:t>The integration of IoT into the Automated Process Control System allows to  analyze all data using artiﬁcial intelligence and the latest cloud technologies,  making the production process clearer and more convenient.</a:t>
            </a:r>
          </a:p>
        </p:txBody>
      </p:sp>
      <p:pic>
        <p:nvPicPr>
          <p:cNvPr id="9" name="object 9"/>
          <p:cNvPicPr/>
          <p:nvPr/>
        </p:nvPicPr>
        <p:blipFill>
          <a:blip r:embed="rId3" cstate="print"/>
          <a:stretch>
            <a:fillRect/>
          </a:stretch>
        </p:blipFill>
        <p:spPr>
          <a:xfrm>
            <a:off x="7764660" y="450644"/>
            <a:ext cx="2296101" cy="5447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44763" y="1458937"/>
            <a:ext cx="6775450" cy="6101080"/>
          </a:xfrm>
          <a:custGeom>
            <a:avLst/>
            <a:gdLst/>
            <a:ahLst/>
            <a:cxnLst/>
            <a:rect l="l" t="t" r="r" b="b"/>
            <a:pathLst>
              <a:path w="6775450" h="6101080">
                <a:moveTo>
                  <a:pt x="5855538" y="0"/>
                </a:moveTo>
                <a:lnTo>
                  <a:pt x="3421977" y="0"/>
                </a:lnTo>
                <a:lnTo>
                  <a:pt x="0" y="6101067"/>
                </a:lnTo>
                <a:lnTo>
                  <a:pt x="2433561" y="6101067"/>
                </a:lnTo>
                <a:lnTo>
                  <a:pt x="5855538" y="0"/>
                </a:lnTo>
                <a:close/>
              </a:path>
              <a:path w="6775450" h="6101080">
                <a:moveTo>
                  <a:pt x="6774916" y="3324834"/>
                </a:moveTo>
                <a:lnTo>
                  <a:pt x="6014974" y="3324834"/>
                </a:lnTo>
                <a:lnTo>
                  <a:pt x="4924641" y="5214290"/>
                </a:lnTo>
                <a:lnTo>
                  <a:pt x="5684571" y="5214290"/>
                </a:lnTo>
                <a:lnTo>
                  <a:pt x="6774916" y="3324834"/>
                </a:lnTo>
                <a:close/>
              </a:path>
            </a:pathLst>
          </a:custGeom>
          <a:solidFill>
            <a:srgbClr val="F2F2F0">
              <a:alpha val="34000"/>
            </a:srgbClr>
          </a:solidFill>
        </p:spPr>
        <p:txBody>
          <a:bodyPr wrap="square" lIns="0" tIns="0" rIns="0" bIns="0" rtlCol="0"/>
          <a:lstStyle/>
          <a:p>
            <a:endParaRPr dirty="0"/>
          </a:p>
        </p:txBody>
      </p:sp>
      <p:sp>
        <p:nvSpPr>
          <p:cNvPr id="4" name="object 4"/>
          <p:cNvSpPr/>
          <p:nvPr/>
        </p:nvSpPr>
        <p:spPr>
          <a:xfrm>
            <a:off x="7327430" y="5243347"/>
            <a:ext cx="369570" cy="377190"/>
          </a:xfrm>
          <a:custGeom>
            <a:avLst/>
            <a:gdLst/>
            <a:ahLst/>
            <a:cxnLst/>
            <a:rect l="l" t="t" r="r" b="b"/>
            <a:pathLst>
              <a:path w="369570" h="377189">
                <a:moveTo>
                  <a:pt x="369341" y="0"/>
                </a:moveTo>
                <a:lnTo>
                  <a:pt x="217639" y="0"/>
                </a:lnTo>
                <a:lnTo>
                  <a:pt x="0" y="377164"/>
                </a:lnTo>
                <a:lnTo>
                  <a:pt x="151688" y="377164"/>
                </a:lnTo>
                <a:lnTo>
                  <a:pt x="369341" y="0"/>
                </a:lnTo>
                <a:close/>
              </a:path>
            </a:pathLst>
          </a:custGeom>
          <a:solidFill>
            <a:srgbClr val="1A806E"/>
          </a:solidFill>
        </p:spPr>
        <p:txBody>
          <a:bodyPr wrap="square" lIns="0" tIns="0" rIns="0" bIns="0" rtlCol="0"/>
          <a:lstStyle/>
          <a:p>
            <a:endParaRPr/>
          </a:p>
        </p:txBody>
      </p:sp>
      <p:sp>
        <p:nvSpPr>
          <p:cNvPr id="5" name="object 5"/>
          <p:cNvSpPr/>
          <p:nvPr/>
        </p:nvSpPr>
        <p:spPr>
          <a:xfrm>
            <a:off x="0" y="1651"/>
            <a:ext cx="7670800" cy="1295400"/>
          </a:xfrm>
          <a:custGeom>
            <a:avLst/>
            <a:gdLst/>
            <a:ahLst/>
            <a:cxnLst/>
            <a:rect l="l" t="t" r="r" b="b"/>
            <a:pathLst>
              <a:path w="7670800" h="1295400">
                <a:moveTo>
                  <a:pt x="7670342" y="0"/>
                </a:moveTo>
                <a:lnTo>
                  <a:pt x="0" y="0"/>
                </a:lnTo>
                <a:lnTo>
                  <a:pt x="0" y="1295349"/>
                </a:lnTo>
                <a:lnTo>
                  <a:pt x="6907987" y="1292098"/>
                </a:lnTo>
                <a:lnTo>
                  <a:pt x="7670342" y="0"/>
                </a:lnTo>
                <a:close/>
              </a:path>
            </a:pathLst>
          </a:custGeom>
          <a:solidFill>
            <a:srgbClr val="AD1E2E"/>
          </a:solidFill>
        </p:spPr>
        <p:txBody>
          <a:bodyPr wrap="square" lIns="0" tIns="0" rIns="0" bIns="0" rtlCol="0"/>
          <a:lstStyle/>
          <a:p>
            <a:endParaRPr/>
          </a:p>
        </p:txBody>
      </p:sp>
      <p:sp>
        <p:nvSpPr>
          <p:cNvPr id="6" name="object 6"/>
          <p:cNvSpPr txBox="1">
            <a:spLocks noGrp="1"/>
          </p:cNvSpPr>
          <p:nvPr>
            <p:ph type="title"/>
          </p:nvPr>
        </p:nvSpPr>
        <p:spPr>
          <a:xfrm>
            <a:off x="686922" y="316356"/>
            <a:ext cx="5040778"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Geography of projects</a:t>
            </a:r>
          </a:p>
        </p:txBody>
      </p:sp>
      <p:sp>
        <p:nvSpPr>
          <p:cNvPr id="7" name="object 7"/>
          <p:cNvSpPr txBox="1"/>
          <p:nvPr/>
        </p:nvSpPr>
        <p:spPr>
          <a:xfrm>
            <a:off x="7731277" y="5200736"/>
            <a:ext cx="2537460" cy="782907"/>
          </a:xfrm>
          <a:prstGeom prst="rect">
            <a:avLst/>
          </a:prstGeom>
        </p:spPr>
        <p:txBody>
          <a:bodyPr vert="horz" wrap="square" lIns="0" tIns="13335" rIns="0" bIns="0" rtlCol="0">
            <a:spAutoFit/>
          </a:bodyPr>
          <a:lstStyle/>
          <a:p>
            <a:pPr marL="12700">
              <a:lnSpc>
                <a:spcPct val="100000"/>
              </a:lnSpc>
              <a:spcBef>
                <a:spcPts val="105"/>
              </a:spcBef>
            </a:pPr>
            <a:r>
              <a:rPr sz="2500" dirty="0">
                <a:latin typeface="PF Din Text Cond Pro Medium" panose="02000500000000020004" pitchFamily="2" charset="0"/>
                <a:cs typeface="Trebuchet MS"/>
              </a:rPr>
              <a:t>We are always</a:t>
            </a:r>
          </a:p>
          <a:p>
            <a:pPr marL="12700">
              <a:lnSpc>
                <a:spcPct val="100000"/>
              </a:lnSpc>
              <a:spcBef>
                <a:spcPts val="5"/>
              </a:spcBef>
            </a:pPr>
            <a:r>
              <a:rPr sz="2500" dirty="0">
                <a:latin typeface="PF Din Text Cond Pro Medium" panose="02000500000000020004" pitchFamily="2" charset="0"/>
                <a:cs typeface="Trebuchet MS"/>
              </a:rPr>
              <a:t>open for partnership!</a:t>
            </a:r>
          </a:p>
        </p:txBody>
      </p:sp>
      <p:sp>
        <p:nvSpPr>
          <p:cNvPr id="8" name="object 8"/>
          <p:cNvSpPr txBox="1"/>
          <p:nvPr/>
        </p:nvSpPr>
        <p:spPr>
          <a:xfrm>
            <a:off x="720878" y="1494739"/>
            <a:ext cx="9274021"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The geography of the cities where we have successfully realized our contractual obligations  extends far beyond the borders of Russia.</a:t>
            </a:r>
          </a:p>
        </p:txBody>
      </p:sp>
      <p:sp>
        <p:nvSpPr>
          <p:cNvPr id="10" name="object 10"/>
          <p:cNvSpPr/>
          <p:nvPr/>
        </p:nvSpPr>
        <p:spPr>
          <a:xfrm>
            <a:off x="3322423" y="6468511"/>
            <a:ext cx="256540" cy="504825"/>
          </a:xfrm>
          <a:custGeom>
            <a:avLst/>
            <a:gdLst/>
            <a:ahLst/>
            <a:cxnLst/>
            <a:rect l="l" t="t" r="r" b="b"/>
            <a:pathLst>
              <a:path w="256539" h="504825">
                <a:moveTo>
                  <a:pt x="214095" y="0"/>
                </a:moveTo>
                <a:lnTo>
                  <a:pt x="210959" y="3422"/>
                </a:lnTo>
                <a:lnTo>
                  <a:pt x="207921" y="10864"/>
                </a:lnTo>
                <a:lnTo>
                  <a:pt x="204849" y="16687"/>
                </a:lnTo>
                <a:lnTo>
                  <a:pt x="202102" y="21232"/>
                </a:lnTo>
                <a:lnTo>
                  <a:pt x="200245" y="27749"/>
                </a:lnTo>
                <a:lnTo>
                  <a:pt x="199370" y="35047"/>
                </a:lnTo>
                <a:lnTo>
                  <a:pt x="199566" y="41935"/>
                </a:lnTo>
                <a:lnTo>
                  <a:pt x="197918" y="48113"/>
                </a:lnTo>
                <a:lnTo>
                  <a:pt x="192622" y="53392"/>
                </a:lnTo>
                <a:lnTo>
                  <a:pt x="185550" y="56892"/>
                </a:lnTo>
                <a:lnTo>
                  <a:pt x="178573" y="57734"/>
                </a:lnTo>
                <a:lnTo>
                  <a:pt x="171641" y="58123"/>
                </a:lnTo>
                <a:lnTo>
                  <a:pt x="164904" y="60883"/>
                </a:lnTo>
                <a:lnTo>
                  <a:pt x="160535" y="66006"/>
                </a:lnTo>
                <a:lnTo>
                  <a:pt x="160704" y="73482"/>
                </a:lnTo>
                <a:lnTo>
                  <a:pt x="161566" y="79976"/>
                </a:lnTo>
                <a:lnTo>
                  <a:pt x="158189" y="87069"/>
                </a:lnTo>
                <a:lnTo>
                  <a:pt x="159637" y="92392"/>
                </a:lnTo>
                <a:lnTo>
                  <a:pt x="159816" y="99691"/>
                </a:lnTo>
                <a:lnTo>
                  <a:pt x="153992" y="106589"/>
                </a:lnTo>
                <a:lnTo>
                  <a:pt x="144424" y="111903"/>
                </a:lnTo>
                <a:lnTo>
                  <a:pt x="133373" y="114452"/>
                </a:lnTo>
                <a:lnTo>
                  <a:pt x="121655" y="119145"/>
                </a:lnTo>
                <a:lnTo>
                  <a:pt x="109056" y="128271"/>
                </a:lnTo>
                <a:lnTo>
                  <a:pt x="96262" y="136799"/>
                </a:lnTo>
                <a:lnTo>
                  <a:pt x="83958" y="139699"/>
                </a:lnTo>
                <a:lnTo>
                  <a:pt x="72173" y="140422"/>
                </a:lnTo>
                <a:lnTo>
                  <a:pt x="49377" y="147388"/>
                </a:lnTo>
                <a:lnTo>
                  <a:pt x="38771" y="148132"/>
                </a:lnTo>
                <a:lnTo>
                  <a:pt x="32178" y="151963"/>
                </a:lnTo>
                <a:lnTo>
                  <a:pt x="30219" y="163890"/>
                </a:lnTo>
                <a:lnTo>
                  <a:pt x="28854" y="179765"/>
                </a:lnTo>
                <a:lnTo>
                  <a:pt x="24039" y="195440"/>
                </a:lnTo>
                <a:lnTo>
                  <a:pt x="18931" y="210178"/>
                </a:lnTo>
                <a:lnTo>
                  <a:pt x="18654" y="225898"/>
                </a:lnTo>
                <a:lnTo>
                  <a:pt x="22121" y="242403"/>
                </a:lnTo>
                <a:lnTo>
                  <a:pt x="34467" y="276314"/>
                </a:lnTo>
                <a:lnTo>
                  <a:pt x="37044" y="293022"/>
                </a:lnTo>
                <a:lnTo>
                  <a:pt x="33115" y="311103"/>
                </a:lnTo>
                <a:lnTo>
                  <a:pt x="19823" y="332041"/>
                </a:lnTo>
                <a:lnTo>
                  <a:pt x="5729" y="355267"/>
                </a:lnTo>
                <a:lnTo>
                  <a:pt x="0" y="378183"/>
                </a:lnTo>
                <a:lnTo>
                  <a:pt x="768" y="399314"/>
                </a:lnTo>
                <a:lnTo>
                  <a:pt x="6170" y="417182"/>
                </a:lnTo>
                <a:lnTo>
                  <a:pt x="11854" y="434494"/>
                </a:lnTo>
                <a:lnTo>
                  <a:pt x="16159" y="453182"/>
                </a:lnTo>
                <a:lnTo>
                  <a:pt x="43297" y="494773"/>
                </a:lnTo>
                <a:lnTo>
                  <a:pt x="79562" y="504723"/>
                </a:lnTo>
                <a:lnTo>
                  <a:pt x="92378" y="500227"/>
                </a:lnTo>
                <a:lnTo>
                  <a:pt x="101158" y="495366"/>
                </a:lnTo>
                <a:lnTo>
                  <a:pt x="110197" y="494784"/>
                </a:lnTo>
                <a:lnTo>
                  <a:pt x="139990" y="464568"/>
                </a:lnTo>
                <a:lnTo>
                  <a:pt x="152923" y="426527"/>
                </a:lnTo>
                <a:lnTo>
                  <a:pt x="166845" y="381188"/>
                </a:lnTo>
                <a:lnTo>
                  <a:pt x="180668" y="337311"/>
                </a:lnTo>
                <a:lnTo>
                  <a:pt x="194568" y="295089"/>
                </a:lnTo>
                <a:lnTo>
                  <a:pt x="207594" y="253353"/>
                </a:lnTo>
                <a:lnTo>
                  <a:pt x="219556" y="198589"/>
                </a:lnTo>
                <a:lnTo>
                  <a:pt x="220544" y="188340"/>
                </a:lnTo>
                <a:lnTo>
                  <a:pt x="224289" y="178982"/>
                </a:lnTo>
                <a:lnTo>
                  <a:pt x="227249" y="169427"/>
                </a:lnTo>
                <a:lnTo>
                  <a:pt x="225880" y="158584"/>
                </a:lnTo>
                <a:lnTo>
                  <a:pt x="223654" y="146728"/>
                </a:lnTo>
                <a:lnTo>
                  <a:pt x="225474" y="136931"/>
                </a:lnTo>
                <a:lnTo>
                  <a:pt x="229856" y="132449"/>
                </a:lnTo>
                <a:lnTo>
                  <a:pt x="235316" y="136537"/>
                </a:lnTo>
                <a:lnTo>
                  <a:pt x="241265" y="143587"/>
                </a:lnTo>
                <a:lnTo>
                  <a:pt x="247410" y="145502"/>
                </a:lnTo>
                <a:lnTo>
                  <a:pt x="252768" y="141890"/>
                </a:lnTo>
                <a:lnTo>
                  <a:pt x="256360" y="132359"/>
                </a:lnTo>
                <a:lnTo>
                  <a:pt x="255686" y="118142"/>
                </a:lnTo>
                <a:lnTo>
                  <a:pt x="251079" y="101471"/>
                </a:lnTo>
                <a:lnTo>
                  <a:pt x="245693" y="83426"/>
                </a:lnTo>
                <a:lnTo>
                  <a:pt x="242682" y="65087"/>
                </a:lnTo>
                <a:lnTo>
                  <a:pt x="238739" y="47319"/>
                </a:lnTo>
                <a:lnTo>
                  <a:pt x="230857" y="30927"/>
                </a:lnTo>
                <a:lnTo>
                  <a:pt x="222581" y="16902"/>
                </a:lnTo>
                <a:lnTo>
                  <a:pt x="217460" y="6235"/>
                </a:lnTo>
                <a:lnTo>
                  <a:pt x="214095" y="0"/>
                </a:lnTo>
                <a:close/>
              </a:path>
            </a:pathLst>
          </a:custGeom>
          <a:solidFill>
            <a:srgbClr val="FFFFFF"/>
          </a:solidFill>
        </p:spPr>
        <p:txBody>
          <a:bodyPr wrap="square" lIns="0" tIns="0" rIns="0" bIns="0" rtlCol="0"/>
          <a:lstStyle/>
          <a:p>
            <a:endParaRPr/>
          </a:p>
        </p:txBody>
      </p:sp>
      <p:sp>
        <p:nvSpPr>
          <p:cNvPr id="11" name="object 11"/>
          <p:cNvSpPr/>
          <p:nvPr/>
        </p:nvSpPr>
        <p:spPr>
          <a:xfrm>
            <a:off x="3322423" y="6468511"/>
            <a:ext cx="256540" cy="504825"/>
          </a:xfrm>
          <a:custGeom>
            <a:avLst/>
            <a:gdLst/>
            <a:ahLst/>
            <a:cxnLst/>
            <a:rect l="l" t="t" r="r" b="b"/>
            <a:pathLst>
              <a:path w="256539" h="504825">
                <a:moveTo>
                  <a:pt x="217460" y="6235"/>
                </a:moveTo>
                <a:lnTo>
                  <a:pt x="214095" y="0"/>
                </a:lnTo>
                <a:lnTo>
                  <a:pt x="210959" y="3422"/>
                </a:lnTo>
                <a:lnTo>
                  <a:pt x="207921" y="10864"/>
                </a:lnTo>
                <a:lnTo>
                  <a:pt x="204849" y="16687"/>
                </a:lnTo>
                <a:lnTo>
                  <a:pt x="202102" y="21232"/>
                </a:lnTo>
                <a:lnTo>
                  <a:pt x="200245" y="27749"/>
                </a:lnTo>
                <a:lnTo>
                  <a:pt x="199370" y="35047"/>
                </a:lnTo>
                <a:lnTo>
                  <a:pt x="199566" y="41935"/>
                </a:lnTo>
                <a:lnTo>
                  <a:pt x="197918" y="48113"/>
                </a:lnTo>
                <a:lnTo>
                  <a:pt x="192622" y="53392"/>
                </a:lnTo>
                <a:lnTo>
                  <a:pt x="185550" y="56892"/>
                </a:lnTo>
                <a:lnTo>
                  <a:pt x="178573" y="57734"/>
                </a:lnTo>
                <a:lnTo>
                  <a:pt x="171641" y="58123"/>
                </a:lnTo>
                <a:lnTo>
                  <a:pt x="164904" y="60883"/>
                </a:lnTo>
                <a:lnTo>
                  <a:pt x="160535" y="66006"/>
                </a:lnTo>
                <a:lnTo>
                  <a:pt x="160704" y="73482"/>
                </a:lnTo>
                <a:lnTo>
                  <a:pt x="161566" y="79976"/>
                </a:lnTo>
                <a:lnTo>
                  <a:pt x="159780" y="83718"/>
                </a:lnTo>
                <a:lnTo>
                  <a:pt x="158189" y="87069"/>
                </a:lnTo>
                <a:lnTo>
                  <a:pt x="159637" y="92392"/>
                </a:lnTo>
                <a:lnTo>
                  <a:pt x="159816" y="99691"/>
                </a:lnTo>
                <a:lnTo>
                  <a:pt x="153992" y="106589"/>
                </a:lnTo>
                <a:lnTo>
                  <a:pt x="144424" y="111903"/>
                </a:lnTo>
                <a:lnTo>
                  <a:pt x="133373" y="114452"/>
                </a:lnTo>
                <a:lnTo>
                  <a:pt x="121655" y="119145"/>
                </a:lnTo>
                <a:lnTo>
                  <a:pt x="109056" y="128271"/>
                </a:lnTo>
                <a:lnTo>
                  <a:pt x="96262" y="136799"/>
                </a:lnTo>
                <a:lnTo>
                  <a:pt x="83958" y="139699"/>
                </a:lnTo>
                <a:lnTo>
                  <a:pt x="72173" y="140422"/>
                </a:lnTo>
                <a:lnTo>
                  <a:pt x="60579" y="143902"/>
                </a:lnTo>
                <a:lnTo>
                  <a:pt x="49377" y="147388"/>
                </a:lnTo>
                <a:lnTo>
                  <a:pt x="38771" y="148132"/>
                </a:lnTo>
                <a:lnTo>
                  <a:pt x="32178" y="151963"/>
                </a:lnTo>
                <a:lnTo>
                  <a:pt x="30219" y="163890"/>
                </a:lnTo>
                <a:lnTo>
                  <a:pt x="28854" y="179765"/>
                </a:lnTo>
                <a:lnTo>
                  <a:pt x="24039" y="195440"/>
                </a:lnTo>
                <a:lnTo>
                  <a:pt x="18931" y="210178"/>
                </a:lnTo>
                <a:lnTo>
                  <a:pt x="18654" y="225898"/>
                </a:lnTo>
                <a:lnTo>
                  <a:pt x="22121" y="242403"/>
                </a:lnTo>
                <a:lnTo>
                  <a:pt x="28243" y="259499"/>
                </a:lnTo>
                <a:lnTo>
                  <a:pt x="34467" y="276314"/>
                </a:lnTo>
                <a:lnTo>
                  <a:pt x="37044" y="293022"/>
                </a:lnTo>
                <a:lnTo>
                  <a:pt x="33115" y="311103"/>
                </a:lnTo>
                <a:lnTo>
                  <a:pt x="19823" y="332041"/>
                </a:lnTo>
                <a:lnTo>
                  <a:pt x="5729" y="355267"/>
                </a:lnTo>
                <a:lnTo>
                  <a:pt x="0" y="378183"/>
                </a:lnTo>
                <a:lnTo>
                  <a:pt x="768" y="399314"/>
                </a:lnTo>
                <a:lnTo>
                  <a:pt x="6170" y="417182"/>
                </a:lnTo>
                <a:lnTo>
                  <a:pt x="11854" y="434494"/>
                </a:lnTo>
                <a:lnTo>
                  <a:pt x="16159" y="453182"/>
                </a:lnTo>
                <a:lnTo>
                  <a:pt x="43297" y="494773"/>
                </a:lnTo>
                <a:lnTo>
                  <a:pt x="79562" y="504723"/>
                </a:lnTo>
                <a:lnTo>
                  <a:pt x="92378" y="500227"/>
                </a:lnTo>
                <a:lnTo>
                  <a:pt x="101158" y="495366"/>
                </a:lnTo>
                <a:lnTo>
                  <a:pt x="110197" y="494784"/>
                </a:lnTo>
                <a:lnTo>
                  <a:pt x="139990" y="464568"/>
                </a:lnTo>
                <a:lnTo>
                  <a:pt x="152923" y="426527"/>
                </a:lnTo>
                <a:lnTo>
                  <a:pt x="166845" y="381188"/>
                </a:lnTo>
                <a:lnTo>
                  <a:pt x="180668" y="337311"/>
                </a:lnTo>
                <a:lnTo>
                  <a:pt x="194568" y="295089"/>
                </a:lnTo>
                <a:lnTo>
                  <a:pt x="207594" y="253353"/>
                </a:lnTo>
                <a:lnTo>
                  <a:pt x="219556" y="198589"/>
                </a:lnTo>
                <a:lnTo>
                  <a:pt x="220544" y="188340"/>
                </a:lnTo>
                <a:lnTo>
                  <a:pt x="224289" y="178982"/>
                </a:lnTo>
                <a:lnTo>
                  <a:pt x="227249" y="169427"/>
                </a:lnTo>
                <a:lnTo>
                  <a:pt x="225880" y="158584"/>
                </a:lnTo>
                <a:lnTo>
                  <a:pt x="223654" y="146728"/>
                </a:lnTo>
                <a:lnTo>
                  <a:pt x="225474" y="136931"/>
                </a:lnTo>
                <a:lnTo>
                  <a:pt x="229856" y="132449"/>
                </a:lnTo>
                <a:lnTo>
                  <a:pt x="235316" y="136537"/>
                </a:lnTo>
                <a:lnTo>
                  <a:pt x="241265" y="143587"/>
                </a:lnTo>
                <a:lnTo>
                  <a:pt x="247410" y="145502"/>
                </a:lnTo>
                <a:lnTo>
                  <a:pt x="252768" y="141890"/>
                </a:lnTo>
                <a:lnTo>
                  <a:pt x="256360" y="132359"/>
                </a:lnTo>
                <a:lnTo>
                  <a:pt x="255686" y="118142"/>
                </a:lnTo>
                <a:lnTo>
                  <a:pt x="251079" y="101471"/>
                </a:lnTo>
                <a:lnTo>
                  <a:pt x="245693" y="83426"/>
                </a:lnTo>
                <a:lnTo>
                  <a:pt x="242682" y="65087"/>
                </a:lnTo>
                <a:lnTo>
                  <a:pt x="238739" y="47319"/>
                </a:lnTo>
                <a:lnTo>
                  <a:pt x="230857" y="30927"/>
                </a:lnTo>
                <a:lnTo>
                  <a:pt x="222581" y="16902"/>
                </a:lnTo>
                <a:lnTo>
                  <a:pt x="217460" y="6235"/>
                </a:lnTo>
                <a:close/>
              </a:path>
            </a:pathLst>
          </a:custGeom>
          <a:ln w="3175">
            <a:solidFill>
              <a:srgbClr val="000000"/>
            </a:solidFill>
          </a:ln>
        </p:spPr>
        <p:txBody>
          <a:bodyPr wrap="square" lIns="0" tIns="0" rIns="0" bIns="0" rtlCol="0"/>
          <a:lstStyle/>
          <a:p>
            <a:endParaRPr/>
          </a:p>
        </p:txBody>
      </p:sp>
      <p:pic>
        <p:nvPicPr>
          <p:cNvPr id="12" name="object 12"/>
          <p:cNvPicPr/>
          <p:nvPr/>
        </p:nvPicPr>
        <p:blipFill>
          <a:blip r:embed="rId2" cstate="print"/>
          <a:stretch>
            <a:fillRect/>
          </a:stretch>
        </p:blipFill>
        <p:spPr>
          <a:xfrm>
            <a:off x="1201377" y="2151287"/>
            <a:ext cx="7406390" cy="5381782"/>
          </a:xfrm>
          <a:prstGeom prst="rect">
            <a:avLst/>
          </a:prstGeom>
        </p:spPr>
      </p:pic>
      <p:pic>
        <p:nvPicPr>
          <p:cNvPr id="13" name="object 13"/>
          <p:cNvPicPr/>
          <p:nvPr/>
        </p:nvPicPr>
        <p:blipFill>
          <a:blip r:embed="rId3" cstate="print"/>
          <a:stretch>
            <a:fillRect/>
          </a:stretch>
        </p:blipFill>
        <p:spPr>
          <a:xfrm>
            <a:off x="7930577" y="7351600"/>
            <a:ext cx="201562" cy="209991"/>
          </a:xfrm>
          <a:prstGeom prst="rect">
            <a:avLst/>
          </a:prstGeom>
        </p:spPr>
      </p:pic>
      <p:pic>
        <p:nvPicPr>
          <p:cNvPr id="14" name="object 14"/>
          <p:cNvPicPr/>
          <p:nvPr/>
        </p:nvPicPr>
        <p:blipFill>
          <a:blip r:embed="rId4" cstate="print"/>
          <a:stretch>
            <a:fillRect/>
          </a:stretch>
        </p:blipFill>
        <p:spPr>
          <a:xfrm>
            <a:off x="8091919" y="6642795"/>
            <a:ext cx="89090" cy="75677"/>
          </a:xfrm>
          <a:prstGeom prst="rect">
            <a:avLst/>
          </a:prstGeom>
        </p:spPr>
      </p:pic>
      <p:sp>
        <p:nvSpPr>
          <p:cNvPr id="15" name="object 15"/>
          <p:cNvSpPr txBox="1"/>
          <p:nvPr/>
        </p:nvSpPr>
        <p:spPr>
          <a:xfrm>
            <a:off x="5863602" y="3282742"/>
            <a:ext cx="495934"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Russia</a:t>
            </a:r>
            <a:endParaRPr sz="1450">
              <a:latin typeface="PF Din Text Cond Pro Medium" panose="02000500000000020004" pitchFamily="2" charset="0"/>
              <a:cs typeface="Trebuchet MS"/>
            </a:endParaRPr>
          </a:p>
        </p:txBody>
      </p:sp>
      <p:sp>
        <p:nvSpPr>
          <p:cNvPr id="16" name="object 16"/>
          <p:cNvSpPr txBox="1"/>
          <p:nvPr/>
        </p:nvSpPr>
        <p:spPr>
          <a:xfrm>
            <a:off x="4436655" y="3809297"/>
            <a:ext cx="838835"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Kazakhstan</a:t>
            </a:r>
            <a:endParaRPr sz="1450">
              <a:latin typeface="PF Din Text Cond Pro Medium" panose="02000500000000020004" pitchFamily="2" charset="0"/>
              <a:cs typeface="Trebuchet MS"/>
            </a:endParaRPr>
          </a:p>
        </p:txBody>
      </p:sp>
      <p:sp>
        <p:nvSpPr>
          <p:cNvPr id="17" name="object 17"/>
          <p:cNvSpPr txBox="1"/>
          <p:nvPr/>
        </p:nvSpPr>
        <p:spPr>
          <a:xfrm>
            <a:off x="5956985" y="3934125"/>
            <a:ext cx="661670"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Mongolia</a:t>
            </a:r>
            <a:endParaRPr sz="1450">
              <a:latin typeface="PF Din Text Cond Pro Medium" panose="02000500000000020004" pitchFamily="2" charset="0"/>
              <a:cs typeface="Trebuchet MS"/>
            </a:endParaRPr>
          </a:p>
        </p:txBody>
      </p:sp>
      <p:sp>
        <p:nvSpPr>
          <p:cNvPr id="18" name="object 18"/>
          <p:cNvSpPr txBox="1"/>
          <p:nvPr/>
        </p:nvSpPr>
        <p:spPr>
          <a:xfrm>
            <a:off x="6051219" y="5286256"/>
            <a:ext cx="596265"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Vietnam</a:t>
            </a:r>
            <a:endParaRPr sz="1450">
              <a:latin typeface="PF Din Text Cond Pro Medium" panose="02000500000000020004" pitchFamily="2" charset="0"/>
              <a:cs typeface="Trebuchet MS"/>
            </a:endParaRPr>
          </a:p>
        </p:txBody>
      </p:sp>
      <p:sp>
        <p:nvSpPr>
          <p:cNvPr id="19" name="object 19"/>
          <p:cNvSpPr txBox="1"/>
          <p:nvPr/>
        </p:nvSpPr>
        <p:spPr>
          <a:xfrm>
            <a:off x="4543666" y="5020166"/>
            <a:ext cx="766445"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Azerbaijan</a:t>
            </a:r>
            <a:endParaRPr sz="1450">
              <a:latin typeface="PF Din Text Cond Pro Medium" panose="02000500000000020004" pitchFamily="2" charset="0"/>
              <a:cs typeface="Trebuchet MS"/>
            </a:endParaRPr>
          </a:p>
        </p:txBody>
      </p:sp>
      <p:sp>
        <p:nvSpPr>
          <p:cNvPr id="20" name="object 20"/>
          <p:cNvSpPr txBox="1"/>
          <p:nvPr/>
        </p:nvSpPr>
        <p:spPr>
          <a:xfrm>
            <a:off x="4511027" y="4402882"/>
            <a:ext cx="794385"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Uzbekistan</a:t>
            </a:r>
            <a:endParaRPr sz="1450">
              <a:latin typeface="PF Din Text Cond Pro Medium" panose="02000500000000020004" pitchFamily="2" charset="0"/>
              <a:cs typeface="Trebuchet MS"/>
            </a:endParaRPr>
          </a:p>
        </p:txBody>
      </p:sp>
      <p:sp>
        <p:nvSpPr>
          <p:cNvPr id="21" name="object 21"/>
          <p:cNvSpPr txBox="1"/>
          <p:nvPr/>
        </p:nvSpPr>
        <p:spPr>
          <a:xfrm>
            <a:off x="6141351" y="4539750"/>
            <a:ext cx="695960"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Tajikistan</a:t>
            </a:r>
            <a:endParaRPr sz="1450">
              <a:latin typeface="PF Din Text Cond Pro Medium" panose="02000500000000020004" pitchFamily="2" charset="0"/>
              <a:cs typeface="Trebuchet MS"/>
            </a:endParaRPr>
          </a:p>
        </p:txBody>
      </p:sp>
      <p:sp>
        <p:nvSpPr>
          <p:cNvPr id="22" name="object 22"/>
          <p:cNvSpPr txBox="1"/>
          <p:nvPr/>
        </p:nvSpPr>
        <p:spPr>
          <a:xfrm>
            <a:off x="3185248" y="3534240"/>
            <a:ext cx="565785"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Belarus</a:t>
            </a:r>
            <a:endParaRPr sz="1450">
              <a:latin typeface="PF Din Text Cond Pro Medium" panose="02000500000000020004" pitchFamily="2" charset="0"/>
              <a:cs typeface="Trebuchet MS"/>
            </a:endParaRPr>
          </a:p>
        </p:txBody>
      </p:sp>
      <p:sp>
        <p:nvSpPr>
          <p:cNvPr id="23" name="object 23"/>
          <p:cNvSpPr txBox="1"/>
          <p:nvPr/>
        </p:nvSpPr>
        <p:spPr>
          <a:xfrm>
            <a:off x="3105205" y="4278815"/>
            <a:ext cx="495934"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Turkey</a:t>
            </a:r>
            <a:endParaRPr sz="1450">
              <a:latin typeface="PF Din Text Cond Pro Medium" panose="02000500000000020004" pitchFamily="2" charset="0"/>
              <a:cs typeface="Trebuchet MS"/>
            </a:endParaRPr>
          </a:p>
        </p:txBody>
      </p:sp>
      <p:sp>
        <p:nvSpPr>
          <p:cNvPr id="24" name="object 24"/>
          <p:cNvSpPr txBox="1"/>
          <p:nvPr/>
        </p:nvSpPr>
        <p:spPr>
          <a:xfrm>
            <a:off x="3095675" y="4889102"/>
            <a:ext cx="413384"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Egypt</a:t>
            </a:r>
            <a:endParaRPr sz="1450">
              <a:latin typeface="PF Din Text Cond Pro Medium" panose="02000500000000020004" pitchFamily="2" charset="0"/>
              <a:cs typeface="Trebuchet MS"/>
            </a:endParaRPr>
          </a:p>
        </p:txBody>
      </p:sp>
      <p:sp>
        <p:nvSpPr>
          <p:cNvPr id="25" name="object 25"/>
          <p:cNvSpPr txBox="1"/>
          <p:nvPr/>
        </p:nvSpPr>
        <p:spPr>
          <a:xfrm>
            <a:off x="2498750" y="5489964"/>
            <a:ext cx="533400" cy="239168"/>
          </a:xfrm>
          <a:prstGeom prst="rect">
            <a:avLst/>
          </a:prstGeom>
        </p:spPr>
        <p:txBody>
          <a:bodyPr vert="horz" wrap="square" lIns="0" tIns="15875" rIns="0" bIns="0" rtlCol="0">
            <a:spAutoFit/>
          </a:bodyPr>
          <a:lstStyle/>
          <a:p>
            <a:pPr marL="12700">
              <a:lnSpc>
                <a:spcPct val="100000"/>
              </a:lnSpc>
              <a:spcBef>
                <a:spcPts val="125"/>
              </a:spcBef>
            </a:pPr>
            <a:r>
              <a:rPr sz="1450" dirty="0">
                <a:latin typeface="PF Din Text Cond Pro Medium" panose="02000500000000020004" pitchFamily="2" charset="0"/>
                <a:cs typeface="Trebuchet MS"/>
              </a:rPr>
              <a:t>Nigeria</a:t>
            </a:r>
            <a:endParaRPr sz="1450">
              <a:latin typeface="PF Din Text Cond Pro Medium" panose="02000500000000020004" pitchFamily="2" charset="0"/>
              <a:cs typeface="Trebuchet MS"/>
            </a:endParaRPr>
          </a:p>
        </p:txBody>
      </p:sp>
      <p:pic>
        <p:nvPicPr>
          <p:cNvPr id="26" name="object 26"/>
          <p:cNvPicPr/>
          <p:nvPr/>
        </p:nvPicPr>
        <p:blipFill>
          <a:blip r:embed="rId5" cstate="print"/>
          <a:stretch>
            <a:fillRect/>
          </a:stretch>
        </p:blipFill>
        <p:spPr>
          <a:xfrm>
            <a:off x="7590713" y="215317"/>
            <a:ext cx="2678785" cy="10066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114179"/>
            <a:ext cx="5483225" cy="4446270"/>
            <a:chOff x="0" y="3114179"/>
            <a:chExt cx="5483225" cy="4446270"/>
          </a:xfrm>
        </p:grpSpPr>
        <p:pic>
          <p:nvPicPr>
            <p:cNvPr id="3" name="object 3"/>
            <p:cNvPicPr/>
            <p:nvPr/>
          </p:nvPicPr>
          <p:blipFill>
            <a:blip r:embed="rId2" cstate="print"/>
            <a:stretch>
              <a:fillRect/>
            </a:stretch>
          </p:blipFill>
          <p:spPr>
            <a:xfrm>
              <a:off x="0" y="3114179"/>
              <a:ext cx="4752555" cy="4445825"/>
            </a:xfrm>
            <a:prstGeom prst="rect">
              <a:avLst/>
            </a:prstGeom>
          </p:spPr>
        </p:pic>
        <p:pic>
          <p:nvPicPr>
            <p:cNvPr id="4" name="object 4"/>
            <p:cNvPicPr/>
            <p:nvPr/>
          </p:nvPicPr>
          <p:blipFill>
            <a:blip r:embed="rId3" cstate="print"/>
            <a:stretch>
              <a:fillRect/>
            </a:stretch>
          </p:blipFill>
          <p:spPr>
            <a:xfrm>
              <a:off x="2457424" y="5789548"/>
              <a:ext cx="3025292" cy="1770456"/>
            </a:xfrm>
            <a:prstGeom prst="rect">
              <a:avLst/>
            </a:prstGeom>
          </p:spPr>
        </p:pic>
        <p:sp>
          <p:nvSpPr>
            <p:cNvPr id="5" name="object 5"/>
            <p:cNvSpPr/>
            <p:nvPr/>
          </p:nvSpPr>
          <p:spPr>
            <a:xfrm>
              <a:off x="2456294" y="5789548"/>
              <a:ext cx="3025140" cy="1771014"/>
            </a:xfrm>
            <a:custGeom>
              <a:avLst/>
              <a:gdLst/>
              <a:ahLst/>
              <a:cxnLst/>
              <a:rect l="l" t="t" r="r" b="b"/>
              <a:pathLst>
                <a:path w="3025140" h="1771015">
                  <a:moveTo>
                    <a:pt x="3024873" y="0"/>
                  </a:moveTo>
                  <a:lnTo>
                    <a:pt x="2665742" y="0"/>
                  </a:lnTo>
                  <a:lnTo>
                    <a:pt x="1021664" y="0"/>
                  </a:lnTo>
                  <a:lnTo>
                    <a:pt x="0" y="1770456"/>
                  </a:lnTo>
                  <a:lnTo>
                    <a:pt x="2003209" y="1770456"/>
                  </a:lnTo>
                  <a:lnTo>
                    <a:pt x="3024873" y="0"/>
                  </a:lnTo>
                  <a:close/>
                </a:path>
              </a:pathLst>
            </a:custGeom>
            <a:solidFill>
              <a:srgbClr val="1A806E"/>
            </a:solidFill>
          </p:spPr>
          <p:txBody>
            <a:bodyPr wrap="square" lIns="0" tIns="0" rIns="0" bIns="0" rtlCol="0"/>
            <a:lstStyle/>
            <a:p>
              <a:endParaRPr/>
            </a:p>
          </p:txBody>
        </p:sp>
      </p:grpSp>
      <p:sp>
        <p:nvSpPr>
          <p:cNvPr id="6" name="object 6"/>
          <p:cNvSpPr/>
          <p:nvPr/>
        </p:nvSpPr>
        <p:spPr>
          <a:xfrm>
            <a:off x="0" y="1651"/>
            <a:ext cx="6281420" cy="1295400"/>
          </a:xfrm>
          <a:custGeom>
            <a:avLst/>
            <a:gdLst/>
            <a:ahLst/>
            <a:cxnLst/>
            <a:rect l="l" t="t" r="r" b="b"/>
            <a:pathLst>
              <a:path w="6281420" h="1295400">
                <a:moveTo>
                  <a:pt x="6281077" y="0"/>
                </a:moveTo>
                <a:lnTo>
                  <a:pt x="0" y="0"/>
                </a:lnTo>
                <a:lnTo>
                  <a:pt x="0" y="1295146"/>
                </a:lnTo>
                <a:lnTo>
                  <a:pt x="5518708" y="1292098"/>
                </a:lnTo>
                <a:lnTo>
                  <a:pt x="6281077" y="0"/>
                </a:lnTo>
                <a:close/>
              </a:path>
            </a:pathLst>
          </a:custGeom>
          <a:solidFill>
            <a:srgbClr val="AD1E2E"/>
          </a:solidFill>
        </p:spPr>
        <p:txBody>
          <a:bodyPr wrap="square" lIns="0" tIns="0" rIns="0" bIns="0" rtlCol="0"/>
          <a:lstStyle/>
          <a:p>
            <a:endParaRPr/>
          </a:p>
        </p:txBody>
      </p:sp>
      <p:sp>
        <p:nvSpPr>
          <p:cNvPr id="7" name="object 7"/>
          <p:cNvSpPr txBox="1">
            <a:spLocks noGrp="1"/>
          </p:cNvSpPr>
          <p:nvPr>
            <p:ph type="title"/>
          </p:nvPr>
        </p:nvSpPr>
        <p:spPr>
          <a:xfrm>
            <a:off x="686929" y="316369"/>
            <a:ext cx="3819707"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8" name="object 8"/>
          <p:cNvSpPr txBox="1"/>
          <p:nvPr/>
        </p:nvSpPr>
        <p:spPr>
          <a:xfrm>
            <a:off x="729220" y="1564563"/>
            <a:ext cx="3840740" cy="756616"/>
          </a:xfrm>
          <a:prstGeom prst="rect">
            <a:avLst/>
          </a:prstGeom>
        </p:spPr>
        <p:txBody>
          <a:bodyPr vert="horz" wrap="square" lIns="0" tIns="58419" rIns="0" bIns="0" rtlCol="0">
            <a:spAutoFit/>
          </a:bodyPr>
          <a:lstStyle/>
          <a:p>
            <a:pPr marL="13970">
              <a:lnSpc>
                <a:spcPct val="100000"/>
              </a:lnSpc>
              <a:spcBef>
                <a:spcPts val="459"/>
              </a:spcBef>
            </a:pPr>
            <a:r>
              <a:rPr sz="2100" dirty="0">
                <a:latin typeface="PF Din Text Cond Pro Medium" panose="02000500000000020004" pitchFamily="2" charset="0"/>
                <a:cs typeface="Trebuchet MS"/>
              </a:rPr>
              <a:t>Naphthalene Rectiﬁcation Plant MMK</a:t>
            </a:r>
            <a:endParaRPr sz="2100">
              <a:latin typeface="PF Din Text Cond Pro Medium" panose="02000500000000020004" pitchFamily="2" charset="0"/>
              <a:cs typeface="Trebuchet MS"/>
            </a:endParaRPr>
          </a:p>
          <a:p>
            <a:pPr marL="12700">
              <a:lnSpc>
                <a:spcPct val="100000"/>
              </a:lnSpc>
              <a:spcBef>
                <a:spcPts val="365"/>
              </a:spcBef>
            </a:pPr>
            <a:r>
              <a:rPr sz="2100" dirty="0">
                <a:latin typeface="PF Din Text Cond Pro Medium" panose="02000500000000020004" pitchFamily="2" charset="0"/>
                <a:cs typeface="Tahoma"/>
              </a:rPr>
              <a:t>Magnitogorsk, 2018</a:t>
            </a:r>
            <a:endParaRPr sz="2100">
              <a:latin typeface="PF Din Text Cond Pro Medium" panose="02000500000000020004" pitchFamily="2" charset="0"/>
              <a:cs typeface="Tahoma"/>
            </a:endParaRPr>
          </a:p>
        </p:txBody>
      </p:sp>
      <p:sp>
        <p:nvSpPr>
          <p:cNvPr id="9" name="object 9"/>
          <p:cNvSpPr txBox="1"/>
          <p:nvPr/>
        </p:nvSpPr>
        <p:spPr>
          <a:xfrm>
            <a:off x="6097890" y="1609102"/>
            <a:ext cx="4506610" cy="4606389"/>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a:p>
            <a:pPr>
              <a:lnSpc>
                <a:spcPct val="100000"/>
              </a:lnSpc>
              <a:spcBef>
                <a:spcPts val="40"/>
              </a:spcBef>
            </a:pPr>
            <a:endParaRPr sz="1750">
              <a:latin typeface="PF Din Text Cond Pro Medium" panose="02000500000000020004" pitchFamily="2" charset="0"/>
              <a:cs typeface="Trebuchet MS"/>
            </a:endParaRPr>
          </a:p>
          <a:p>
            <a:pPr marL="349250" marR="5080" indent="-45720">
              <a:lnSpc>
                <a:spcPts val="1900"/>
              </a:lnSpc>
              <a:spcBef>
                <a:spcPts val="5"/>
              </a:spcBef>
            </a:pPr>
            <a:r>
              <a:rPr sz="1700" dirty="0">
                <a:latin typeface="PF Din Text Cond Pro Medium" panose="02000500000000020004" pitchFamily="2" charset="0"/>
                <a:cs typeface="Tahoma"/>
              </a:rPr>
              <a:t>Develop of the technology for producing naphthalene  from naphthalene-containing fraction.</a:t>
            </a:r>
            <a:endParaRPr sz="1700">
              <a:latin typeface="PF Din Text Cond Pro Medium" panose="02000500000000020004" pitchFamily="2" charset="0"/>
              <a:cs typeface="Tahoma"/>
            </a:endParaRPr>
          </a:p>
          <a:p>
            <a:pPr>
              <a:lnSpc>
                <a:spcPct val="100000"/>
              </a:lnSpc>
              <a:spcBef>
                <a:spcPts val="20"/>
              </a:spcBef>
            </a:pPr>
            <a:endParaRPr sz="1450">
              <a:latin typeface="PF Din Text Cond Pro Medium" panose="02000500000000020004" pitchFamily="2" charset="0"/>
              <a:cs typeface="Tahoma"/>
            </a:endParaRPr>
          </a:p>
          <a:p>
            <a:pPr marL="328930" marR="1386840">
              <a:lnSpc>
                <a:spcPts val="1900"/>
              </a:lnSpc>
            </a:pPr>
            <a:r>
              <a:rPr sz="1700" dirty="0">
                <a:latin typeface="PF Din Text Cond Pro Medium" panose="02000500000000020004" pitchFamily="2" charset="0"/>
                <a:cs typeface="Tahoma"/>
              </a:rPr>
              <a:t>Develop of the design and detailed  documentation.</a:t>
            </a:r>
            <a:endParaRPr sz="1700">
              <a:latin typeface="PF Din Text Cond Pro Medium" panose="02000500000000020004" pitchFamily="2" charset="0"/>
              <a:cs typeface="Tahoma"/>
            </a:endParaRPr>
          </a:p>
          <a:p>
            <a:pPr marL="310515">
              <a:lnSpc>
                <a:spcPts val="1970"/>
              </a:lnSpc>
              <a:spcBef>
                <a:spcPts val="1185"/>
              </a:spcBef>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310515">
              <a:lnSpc>
                <a:spcPts val="197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683260" indent="-182880">
              <a:lnSpc>
                <a:spcPct val="100000"/>
              </a:lnSpc>
              <a:spcBef>
                <a:spcPts val="229"/>
              </a:spcBef>
              <a:buChar char="-"/>
              <a:tabLst>
                <a:tab pos="683895" algn="l"/>
              </a:tabLst>
            </a:pPr>
            <a:r>
              <a:rPr sz="1500" dirty="0">
                <a:latin typeface="PF Din Text Cond Pro Medium" panose="02000500000000020004" pitchFamily="2" charset="0"/>
                <a:cs typeface="Tahoma"/>
              </a:rPr>
              <a:t>Naphthalene rectiﬁcation unit,</a:t>
            </a:r>
            <a:endParaRPr sz="1500">
              <a:latin typeface="PF Din Text Cond Pro Medium" panose="02000500000000020004" pitchFamily="2" charset="0"/>
              <a:cs typeface="Tahoma"/>
            </a:endParaRPr>
          </a:p>
          <a:p>
            <a:pPr marL="683260" indent="-182880">
              <a:lnSpc>
                <a:spcPct val="100000"/>
              </a:lnSpc>
              <a:spcBef>
                <a:spcPts val="100"/>
              </a:spcBef>
              <a:buChar char="-"/>
              <a:tabLst>
                <a:tab pos="683895" algn="l"/>
              </a:tabLst>
            </a:pPr>
            <a:r>
              <a:rPr sz="1500" dirty="0">
                <a:latin typeface="PF Din Text Cond Pro Medium" panose="02000500000000020004" pitchFamily="2" charset="0"/>
                <a:cs typeface="Tahoma"/>
              </a:rPr>
              <a:t>Raw material storage warehouse,</a:t>
            </a:r>
            <a:endParaRPr sz="1500">
              <a:latin typeface="PF Din Text Cond Pro Medium" panose="02000500000000020004" pitchFamily="2" charset="0"/>
              <a:cs typeface="Tahoma"/>
            </a:endParaRPr>
          </a:p>
          <a:p>
            <a:pPr marL="683260" indent="-182880">
              <a:lnSpc>
                <a:spcPct val="100000"/>
              </a:lnSpc>
              <a:spcBef>
                <a:spcPts val="100"/>
              </a:spcBef>
              <a:buChar char="-"/>
              <a:tabLst>
                <a:tab pos="683895" algn="l"/>
              </a:tabLst>
            </a:pPr>
            <a:r>
              <a:rPr sz="1500" dirty="0">
                <a:latin typeface="PF Din Text Cond Pro Medium" panose="02000500000000020004" pitchFamily="2" charset="0"/>
                <a:cs typeface="Tahoma"/>
              </a:rPr>
              <a:t>Storage warehouse for ﬁnished products,</a:t>
            </a:r>
            <a:endParaRPr sz="1500">
              <a:latin typeface="PF Din Text Cond Pro Medium" panose="02000500000000020004" pitchFamily="2" charset="0"/>
              <a:cs typeface="Tahoma"/>
            </a:endParaRPr>
          </a:p>
          <a:p>
            <a:pPr marL="683260" indent="-182880">
              <a:lnSpc>
                <a:spcPct val="100000"/>
              </a:lnSpc>
              <a:spcBef>
                <a:spcPts val="100"/>
              </a:spcBef>
              <a:buChar char="-"/>
              <a:tabLst>
                <a:tab pos="683895" algn="l"/>
              </a:tabLst>
            </a:pPr>
            <a:r>
              <a:rPr sz="1500" dirty="0">
                <a:latin typeface="PF Din Text Cond Pro Medium" panose="02000500000000020004" pitchFamily="2" charset="0"/>
                <a:cs typeface="Tahoma"/>
              </a:rPr>
              <a:t>Flaked naphthalene recovery unit.</a:t>
            </a:r>
            <a:endParaRPr sz="1500">
              <a:latin typeface="PF Din Text Cond Pro Medium" panose="02000500000000020004" pitchFamily="2" charset="0"/>
              <a:cs typeface="Tahoma"/>
            </a:endParaRPr>
          </a:p>
          <a:p>
            <a:pPr marL="297180" marR="2232025" indent="-10160" algn="just">
              <a:lnSpc>
                <a:spcPct val="143900"/>
              </a:lnSpc>
              <a:spcBef>
                <a:spcPts val="540"/>
              </a:spcBef>
            </a:pPr>
            <a:r>
              <a:rPr sz="1700" dirty="0">
                <a:latin typeface="PF Din Text Cond Pro Medium" panose="02000500000000020004" pitchFamily="2" charset="0"/>
                <a:cs typeface="Tahoma"/>
              </a:rPr>
              <a:t>Installation supervision.  Commissioning works.  Training.</a:t>
            </a:r>
            <a:endParaRPr sz="1700">
              <a:latin typeface="PF Din Text Cond Pro Medium" panose="02000500000000020004" pitchFamily="2" charset="0"/>
              <a:cs typeface="Tahoma"/>
            </a:endParaRPr>
          </a:p>
        </p:txBody>
      </p:sp>
      <p:pic>
        <p:nvPicPr>
          <p:cNvPr id="10" name="object 10"/>
          <p:cNvPicPr/>
          <p:nvPr/>
        </p:nvPicPr>
        <p:blipFill>
          <a:blip r:embed="rId4" cstate="print"/>
          <a:stretch>
            <a:fillRect/>
          </a:stretch>
        </p:blipFill>
        <p:spPr>
          <a:xfrm>
            <a:off x="6115278" y="2279586"/>
            <a:ext cx="93205" cy="93192"/>
          </a:xfrm>
          <a:prstGeom prst="rect">
            <a:avLst/>
          </a:prstGeom>
        </p:spPr>
      </p:pic>
      <p:pic>
        <p:nvPicPr>
          <p:cNvPr id="11" name="object 11"/>
          <p:cNvPicPr/>
          <p:nvPr/>
        </p:nvPicPr>
        <p:blipFill>
          <a:blip r:embed="rId5" cstate="print"/>
          <a:stretch>
            <a:fillRect/>
          </a:stretch>
        </p:blipFill>
        <p:spPr>
          <a:xfrm>
            <a:off x="6115278" y="3008718"/>
            <a:ext cx="93205" cy="93205"/>
          </a:xfrm>
          <a:prstGeom prst="rect">
            <a:avLst/>
          </a:prstGeom>
        </p:spPr>
      </p:pic>
      <p:pic>
        <p:nvPicPr>
          <p:cNvPr id="12" name="object 12"/>
          <p:cNvPicPr/>
          <p:nvPr/>
        </p:nvPicPr>
        <p:blipFill>
          <a:blip r:embed="rId6" cstate="print"/>
          <a:stretch>
            <a:fillRect/>
          </a:stretch>
        </p:blipFill>
        <p:spPr>
          <a:xfrm>
            <a:off x="6113627" y="3670744"/>
            <a:ext cx="93192" cy="93192"/>
          </a:xfrm>
          <a:prstGeom prst="rect">
            <a:avLst/>
          </a:prstGeom>
        </p:spPr>
      </p:pic>
      <p:pic>
        <p:nvPicPr>
          <p:cNvPr id="13" name="object 13"/>
          <p:cNvPicPr/>
          <p:nvPr/>
        </p:nvPicPr>
        <p:blipFill>
          <a:blip r:embed="rId6" cstate="print"/>
          <a:stretch>
            <a:fillRect/>
          </a:stretch>
        </p:blipFill>
        <p:spPr>
          <a:xfrm>
            <a:off x="6113627" y="5270106"/>
            <a:ext cx="93192" cy="93205"/>
          </a:xfrm>
          <a:prstGeom prst="rect">
            <a:avLst/>
          </a:prstGeom>
        </p:spPr>
      </p:pic>
      <p:pic>
        <p:nvPicPr>
          <p:cNvPr id="14" name="object 14"/>
          <p:cNvPicPr/>
          <p:nvPr/>
        </p:nvPicPr>
        <p:blipFill>
          <a:blip r:embed="rId4" cstate="print"/>
          <a:stretch>
            <a:fillRect/>
          </a:stretch>
        </p:blipFill>
        <p:spPr>
          <a:xfrm>
            <a:off x="6115278" y="5637974"/>
            <a:ext cx="93205" cy="93192"/>
          </a:xfrm>
          <a:prstGeom prst="rect">
            <a:avLst/>
          </a:prstGeom>
        </p:spPr>
      </p:pic>
      <p:pic>
        <p:nvPicPr>
          <p:cNvPr id="15" name="object 15"/>
          <p:cNvPicPr/>
          <p:nvPr/>
        </p:nvPicPr>
        <p:blipFill>
          <a:blip r:embed="rId4" cstate="print"/>
          <a:stretch>
            <a:fillRect/>
          </a:stretch>
        </p:blipFill>
        <p:spPr>
          <a:xfrm>
            <a:off x="6115278" y="5985840"/>
            <a:ext cx="93205" cy="93192"/>
          </a:xfrm>
          <a:prstGeom prst="rect">
            <a:avLst/>
          </a:prstGeom>
        </p:spPr>
      </p:pic>
      <p:pic>
        <p:nvPicPr>
          <p:cNvPr id="16" name="object 16"/>
          <p:cNvPicPr/>
          <p:nvPr/>
        </p:nvPicPr>
        <p:blipFill>
          <a:blip r:embed="rId7" cstate="print"/>
          <a:stretch>
            <a:fillRect/>
          </a:stretch>
        </p:blipFill>
        <p:spPr>
          <a:xfrm>
            <a:off x="7764660" y="450644"/>
            <a:ext cx="2296101" cy="5447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a:spLocks noGrp="1"/>
          </p:cNvSpPr>
          <p:nvPr>
            <p:ph sz="half" idx="3"/>
          </p:nvPr>
        </p:nvSpPr>
        <p:spPr>
          <a:xfrm>
            <a:off x="6105452" y="1612379"/>
            <a:ext cx="3737048" cy="4416850"/>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Scope of Work</a:t>
            </a:r>
          </a:p>
          <a:p>
            <a:pPr>
              <a:lnSpc>
                <a:spcPct val="100000"/>
              </a:lnSpc>
              <a:spcBef>
                <a:spcPts val="35"/>
              </a:spcBef>
            </a:pPr>
            <a:endParaRPr sz="1750" dirty="0">
              <a:latin typeface="PF Din Text Cond Pro Medium" panose="02000500000000020004" pitchFamily="2" charset="0"/>
            </a:endParaRPr>
          </a:p>
          <a:p>
            <a:pPr marL="308610" marR="5080">
              <a:lnSpc>
                <a:spcPts val="1900"/>
              </a:lnSpc>
            </a:pPr>
            <a:r>
              <a:rPr sz="1700" dirty="0">
                <a:latin typeface="PF Din Text Cond Pro Medium" panose="02000500000000020004" pitchFamily="2" charset="0"/>
                <a:cs typeface="Tahoma"/>
              </a:rPr>
              <a:t>General design of a plant for production  of pharmaceutical substances.</a:t>
            </a:r>
          </a:p>
          <a:p>
            <a:pPr>
              <a:lnSpc>
                <a:spcPct val="100000"/>
              </a:lnSpc>
              <a:spcBef>
                <a:spcPts val="30"/>
              </a:spcBef>
            </a:pPr>
            <a:endParaRPr sz="1550" dirty="0">
              <a:latin typeface="PF Din Text Cond Pro Medium" panose="02000500000000020004" pitchFamily="2" charset="0"/>
              <a:cs typeface="Tahoma"/>
            </a:endParaRPr>
          </a:p>
          <a:p>
            <a:pPr marL="308610" marR="398145">
              <a:lnSpc>
                <a:spcPts val="1900"/>
              </a:lnSpc>
            </a:pPr>
            <a:r>
              <a:rPr sz="1700" dirty="0">
                <a:latin typeface="PF Din Text Cond Pro Medium" panose="02000500000000020004" pitchFamily="2" charset="0"/>
                <a:cs typeface="Tahoma"/>
              </a:rPr>
              <a:t>Develop of the design and detailed  documentation.</a:t>
            </a:r>
          </a:p>
          <a:p>
            <a:pPr>
              <a:lnSpc>
                <a:spcPct val="100000"/>
              </a:lnSpc>
              <a:spcBef>
                <a:spcPts val="30"/>
              </a:spcBef>
            </a:pPr>
            <a:endParaRPr sz="1400" dirty="0">
              <a:latin typeface="PF Din Text Cond Pro Medium" panose="02000500000000020004" pitchFamily="2" charset="0"/>
              <a:cs typeface="Tahoma"/>
            </a:endParaRPr>
          </a:p>
          <a:p>
            <a:pPr marL="308610">
              <a:lnSpc>
                <a:spcPts val="1970"/>
              </a:lnSpc>
            </a:pPr>
            <a:r>
              <a:rPr sz="1700" dirty="0">
                <a:latin typeface="PF Din Text Cond Pro Medium" panose="02000500000000020004" pitchFamily="2" charset="0"/>
                <a:cs typeface="Tahoma"/>
              </a:rPr>
              <a:t>Сomplex supply of the process</a:t>
            </a:r>
          </a:p>
          <a:p>
            <a:pPr marL="308610">
              <a:lnSpc>
                <a:spcPts val="1900"/>
              </a:lnSpc>
            </a:pPr>
            <a:r>
              <a:rPr sz="1700" dirty="0">
                <a:latin typeface="PF Din Text Cond Pro Medium" panose="02000500000000020004" pitchFamily="2" charset="0"/>
                <a:cs typeface="Tahoma"/>
              </a:rPr>
              <a:t>equipment:</a:t>
            </a:r>
          </a:p>
          <a:p>
            <a:pPr marL="490220" indent="-182245">
              <a:lnSpc>
                <a:spcPts val="1900"/>
              </a:lnSpc>
              <a:buChar char="-"/>
              <a:tabLst>
                <a:tab pos="490855" algn="l"/>
              </a:tabLst>
            </a:pPr>
            <a:r>
              <a:rPr sz="1700" dirty="0">
                <a:latin typeface="PF Din Text Cond Pro Medium" panose="02000500000000020004" pitchFamily="2" charset="0"/>
                <a:cs typeface="Tahoma"/>
              </a:rPr>
              <a:t>Solvent rectiﬁcation units,</a:t>
            </a:r>
          </a:p>
          <a:p>
            <a:pPr marL="490220" indent="-182245">
              <a:lnSpc>
                <a:spcPts val="1900"/>
              </a:lnSpc>
              <a:buChar char="-"/>
              <a:tabLst>
                <a:tab pos="490855" algn="l"/>
              </a:tabLst>
            </a:pPr>
            <a:r>
              <a:rPr sz="1700" dirty="0">
                <a:latin typeface="PF Din Text Cond Pro Medium" panose="02000500000000020004" pitchFamily="2" charset="0"/>
                <a:cs typeface="Tahoma"/>
              </a:rPr>
              <a:t>Solvent storage warehouse,</a:t>
            </a:r>
          </a:p>
          <a:p>
            <a:pPr marL="490220" indent="-182245">
              <a:lnSpc>
                <a:spcPts val="1970"/>
              </a:lnSpc>
              <a:buChar char="-"/>
              <a:tabLst>
                <a:tab pos="490855" algn="l"/>
              </a:tabLst>
            </a:pPr>
            <a:r>
              <a:rPr sz="1700" dirty="0">
                <a:latin typeface="PF Din Text Cond Pro Medium" panose="02000500000000020004" pitchFamily="2" charset="0"/>
                <a:cs typeface="Tahoma"/>
              </a:rPr>
              <a:t>Peptide solution vacuum evaporator.</a:t>
            </a:r>
          </a:p>
          <a:p>
            <a:pPr>
              <a:lnSpc>
                <a:spcPct val="100000"/>
              </a:lnSpc>
              <a:spcBef>
                <a:spcPts val="30"/>
              </a:spcBef>
            </a:pPr>
            <a:endParaRPr sz="1550" dirty="0">
              <a:latin typeface="PF Din Text Cond Pro Medium" panose="02000500000000020004" pitchFamily="2" charset="0"/>
              <a:cs typeface="Tahoma"/>
            </a:endParaRPr>
          </a:p>
          <a:p>
            <a:pPr marL="308610" marR="1274445">
              <a:lnSpc>
                <a:spcPct val="186200"/>
              </a:lnSpc>
            </a:pPr>
            <a:r>
              <a:rPr sz="1700" dirty="0">
                <a:latin typeface="PF Din Text Cond Pro Medium" panose="02000500000000020004" pitchFamily="2" charset="0"/>
                <a:cs typeface="Tahoma"/>
              </a:rPr>
              <a:t>Installation work.  Commissioning works.</a:t>
            </a:r>
          </a:p>
        </p:txBody>
      </p:sp>
      <p:pic>
        <p:nvPicPr>
          <p:cNvPr id="2" name="object 2"/>
          <p:cNvPicPr/>
          <p:nvPr/>
        </p:nvPicPr>
        <p:blipFill>
          <a:blip r:embed="rId2" cstate="print"/>
          <a:stretch>
            <a:fillRect/>
          </a:stretch>
        </p:blipFill>
        <p:spPr>
          <a:xfrm>
            <a:off x="0" y="3114179"/>
            <a:ext cx="4737100" cy="4445825"/>
          </a:xfrm>
          <a:prstGeom prst="rect">
            <a:avLst/>
          </a:prstGeom>
        </p:spPr>
      </p:pic>
      <p:sp>
        <p:nvSpPr>
          <p:cNvPr id="3" name="object 3"/>
          <p:cNvSpPr/>
          <p:nvPr/>
        </p:nvSpPr>
        <p:spPr>
          <a:xfrm>
            <a:off x="0" y="1651"/>
            <a:ext cx="6281420" cy="1295400"/>
          </a:xfrm>
          <a:custGeom>
            <a:avLst/>
            <a:gdLst/>
            <a:ahLst/>
            <a:cxnLst/>
            <a:rect l="l" t="t" r="r" b="b"/>
            <a:pathLst>
              <a:path w="6281420" h="1295400">
                <a:moveTo>
                  <a:pt x="6281077" y="0"/>
                </a:moveTo>
                <a:lnTo>
                  <a:pt x="0" y="0"/>
                </a:lnTo>
                <a:lnTo>
                  <a:pt x="0" y="1295146"/>
                </a:lnTo>
                <a:lnTo>
                  <a:pt x="5518721" y="1292098"/>
                </a:lnTo>
                <a:lnTo>
                  <a:pt x="6281077" y="0"/>
                </a:lnTo>
                <a:close/>
              </a:path>
            </a:pathLst>
          </a:custGeom>
          <a:solidFill>
            <a:srgbClr val="AD1E2E"/>
          </a:solidFill>
        </p:spPr>
        <p:txBody>
          <a:bodyPr wrap="square" lIns="0" tIns="0" rIns="0" bIns="0" rtlCol="0"/>
          <a:lstStyle/>
          <a:p>
            <a:endParaRPr/>
          </a:p>
        </p:txBody>
      </p:sp>
      <p:sp>
        <p:nvSpPr>
          <p:cNvPr id="4" name="object 4"/>
          <p:cNvSpPr txBox="1">
            <a:spLocks noGrp="1"/>
          </p:cNvSpPr>
          <p:nvPr>
            <p:ph type="title"/>
          </p:nvPr>
        </p:nvSpPr>
        <p:spPr>
          <a:xfrm>
            <a:off x="686929" y="316356"/>
            <a:ext cx="3689985"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5" name="object 5"/>
          <p:cNvSpPr txBox="1"/>
          <p:nvPr/>
        </p:nvSpPr>
        <p:spPr>
          <a:xfrm>
            <a:off x="725846" y="1610512"/>
            <a:ext cx="4092575" cy="1084912"/>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Rectiﬁcation unit and vacuum evaporator</a:t>
            </a:r>
          </a:p>
          <a:p>
            <a:pPr marL="12700">
              <a:lnSpc>
                <a:spcPct val="100000"/>
              </a:lnSpc>
            </a:pPr>
            <a:r>
              <a:rPr sz="2100" dirty="0">
                <a:latin typeface="PF Din Text Cond Pro Medium" panose="02000500000000020004" pitchFamily="2" charset="0"/>
                <a:cs typeface="Trebuchet MS"/>
              </a:rPr>
              <a:t>GEROPHARM</a:t>
            </a:r>
          </a:p>
          <a:p>
            <a:pPr marL="32384">
              <a:lnSpc>
                <a:spcPct val="100000"/>
              </a:lnSpc>
              <a:spcBef>
                <a:spcPts val="815"/>
              </a:spcBef>
            </a:pPr>
            <a:r>
              <a:rPr sz="2100" dirty="0">
                <a:latin typeface="PF Din Text Cond Pro Medium" panose="02000500000000020004" pitchFamily="2" charset="0"/>
                <a:cs typeface="Tahoma"/>
              </a:rPr>
              <a:t>St. Petersburg, 2017</a:t>
            </a:r>
          </a:p>
        </p:txBody>
      </p:sp>
      <p:pic>
        <p:nvPicPr>
          <p:cNvPr id="6" name="object 6"/>
          <p:cNvPicPr/>
          <p:nvPr/>
        </p:nvPicPr>
        <p:blipFill>
          <a:blip r:embed="rId3" cstate="print"/>
          <a:stretch>
            <a:fillRect/>
          </a:stretch>
        </p:blipFill>
        <p:spPr>
          <a:xfrm>
            <a:off x="6133617" y="2274620"/>
            <a:ext cx="93205" cy="93192"/>
          </a:xfrm>
          <a:prstGeom prst="rect">
            <a:avLst/>
          </a:prstGeom>
        </p:spPr>
      </p:pic>
      <p:pic>
        <p:nvPicPr>
          <p:cNvPr id="7" name="object 7"/>
          <p:cNvPicPr/>
          <p:nvPr/>
        </p:nvPicPr>
        <p:blipFill>
          <a:blip r:embed="rId3" cstate="print"/>
          <a:stretch>
            <a:fillRect/>
          </a:stretch>
        </p:blipFill>
        <p:spPr>
          <a:xfrm>
            <a:off x="6133617" y="3003753"/>
            <a:ext cx="93205" cy="93192"/>
          </a:xfrm>
          <a:prstGeom prst="rect">
            <a:avLst/>
          </a:prstGeom>
        </p:spPr>
      </p:pic>
      <p:pic>
        <p:nvPicPr>
          <p:cNvPr id="8" name="object 8"/>
          <p:cNvPicPr/>
          <p:nvPr/>
        </p:nvPicPr>
        <p:blipFill>
          <a:blip r:embed="rId4" cstate="print"/>
          <a:stretch>
            <a:fillRect/>
          </a:stretch>
        </p:blipFill>
        <p:spPr>
          <a:xfrm>
            <a:off x="6131966" y="3733368"/>
            <a:ext cx="93192" cy="93192"/>
          </a:xfrm>
          <a:prstGeom prst="rect">
            <a:avLst/>
          </a:prstGeom>
        </p:spPr>
      </p:pic>
      <p:pic>
        <p:nvPicPr>
          <p:cNvPr id="9" name="object 9"/>
          <p:cNvPicPr/>
          <p:nvPr/>
        </p:nvPicPr>
        <p:blipFill>
          <a:blip r:embed="rId5" cstate="print"/>
          <a:stretch>
            <a:fillRect/>
          </a:stretch>
        </p:blipFill>
        <p:spPr>
          <a:xfrm>
            <a:off x="6131969" y="5341656"/>
            <a:ext cx="93198" cy="93195"/>
          </a:xfrm>
          <a:prstGeom prst="rect">
            <a:avLst/>
          </a:prstGeom>
        </p:spPr>
      </p:pic>
      <p:pic>
        <p:nvPicPr>
          <p:cNvPr id="10" name="object 10"/>
          <p:cNvPicPr/>
          <p:nvPr/>
        </p:nvPicPr>
        <p:blipFill>
          <a:blip r:embed="rId6" cstate="print"/>
          <a:stretch>
            <a:fillRect/>
          </a:stretch>
        </p:blipFill>
        <p:spPr>
          <a:xfrm>
            <a:off x="6131969" y="5835301"/>
            <a:ext cx="93198" cy="93198"/>
          </a:xfrm>
          <a:prstGeom prst="rect">
            <a:avLst/>
          </a:prstGeom>
        </p:spPr>
      </p:pic>
      <p:pic>
        <p:nvPicPr>
          <p:cNvPr id="12" name="object 12"/>
          <p:cNvPicPr/>
          <p:nvPr/>
        </p:nvPicPr>
        <p:blipFill>
          <a:blip r:embed="rId7" cstate="print"/>
          <a:stretch>
            <a:fillRect/>
          </a:stretch>
        </p:blipFill>
        <p:spPr>
          <a:xfrm>
            <a:off x="6131969" y="6373860"/>
            <a:ext cx="93198" cy="93198"/>
          </a:xfrm>
          <a:prstGeom prst="rect">
            <a:avLst/>
          </a:prstGeom>
        </p:spPr>
      </p:pic>
      <p:sp>
        <p:nvSpPr>
          <p:cNvPr id="13" name="object 13"/>
          <p:cNvSpPr txBox="1"/>
          <p:nvPr/>
        </p:nvSpPr>
        <p:spPr>
          <a:xfrm>
            <a:off x="6401536" y="6274638"/>
            <a:ext cx="926364"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Training.</a:t>
            </a:r>
          </a:p>
        </p:txBody>
      </p:sp>
      <p:sp>
        <p:nvSpPr>
          <p:cNvPr id="14" name="object 14"/>
          <p:cNvSpPr/>
          <p:nvPr/>
        </p:nvSpPr>
        <p:spPr>
          <a:xfrm>
            <a:off x="2456304" y="5789548"/>
            <a:ext cx="3025140" cy="1771014"/>
          </a:xfrm>
          <a:custGeom>
            <a:avLst/>
            <a:gdLst/>
            <a:ahLst/>
            <a:cxnLst/>
            <a:rect l="l" t="t" r="r" b="b"/>
            <a:pathLst>
              <a:path w="3025140" h="1771015">
                <a:moveTo>
                  <a:pt x="3024863" y="0"/>
                </a:moveTo>
                <a:lnTo>
                  <a:pt x="1021654" y="0"/>
                </a:lnTo>
                <a:lnTo>
                  <a:pt x="0" y="1770456"/>
                </a:lnTo>
                <a:lnTo>
                  <a:pt x="2003209" y="1770456"/>
                </a:lnTo>
                <a:lnTo>
                  <a:pt x="3024863" y="0"/>
                </a:lnTo>
                <a:close/>
              </a:path>
            </a:pathLst>
          </a:custGeom>
          <a:solidFill>
            <a:srgbClr val="1A806E"/>
          </a:solidFill>
        </p:spPr>
        <p:txBody>
          <a:bodyPr wrap="square" lIns="0" tIns="0" rIns="0" bIns="0" rtlCol="0"/>
          <a:lstStyle/>
          <a:p>
            <a:endParaRPr/>
          </a:p>
        </p:txBody>
      </p:sp>
      <p:pic>
        <p:nvPicPr>
          <p:cNvPr id="15" name="object 15"/>
          <p:cNvPicPr/>
          <p:nvPr/>
        </p:nvPicPr>
        <p:blipFill>
          <a:blip r:embed="rId8" cstate="print"/>
          <a:stretch>
            <a:fillRect/>
          </a:stretch>
        </p:blipFill>
        <p:spPr>
          <a:xfrm>
            <a:off x="7764660" y="450644"/>
            <a:ext cx="2296101" cy="5447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281420" cy="1295400"/>
          </a:xfrm>
          <a:custGeom>
            <a:avLst/>
            <a:gdLst/>
            <a:ahLst/>
            <a:cxnLst/>
            <a:rect l="l" t="t" r="r" b="b"/>
            <a:pathLst>
              <a:path w="6281420" h="1295400">
                <a:moveTo>
                  <a:pt x="6281077" y="0"/>
                </a:moveTo>
                <a:lnTo>
                  <a:pt x="0" y="0"/>
                </a:lnTo>
                <a:lnTo>
                  <a:pt x="0" y="1295146"/>
                </a:lnTo>
                <a:lnTo>
                  <a:pt x="5518708" y="1292098"/>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16" y="316344"/>
            <a:ext cx="3364384"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Company</a:t>
            </a:r>
          </a:p>
        </p:txBody>
      </p:sp>
      <p:sp>
        <p:nvSpPr>
          <p:cNvPr id="4" name="object 4"/>
          <p:cNvSpPr txBox="1"/>
          <p:nvPr/>
        </p:nvSpPr>
        <p:spPr>
          <a:xfrm>
            <a:off x="6354584" y="1681403"/>
            <a:ext cx="142938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AD1E2E"/>
                </a:solidFill>
                <a:latin typeface="PF Din Text Cond Pro Medium" panose="02000500000000020004" pitchFamily="2" charset="0"/>
                <a:cs typeface="Trebuchet MS"/>
              </a:rPr>
              <a:t>Business area:</a:t>
            </a:r>
            <a:endParaRPr sz="2000" dirty="0">
              <a:latin typeface="PF Din Text Cond Pro Medium" panose="02000500000000020004" pitchFamily="2" charset="0"/>
              <a:cs typeface="Trebuchet MS"/>
            </a:endParaRPr>
          </a:p>
        </p:txBody>
      </p:sp>
      <p:sp>
        <p:nvSpPr>
          <p:cNvPr id="5" name="object 5"/>
          <p:cNvSpPr txBox="1"/>
          <p:nvPr/>
        </p:nvSpPr>
        <p:spPr>
          <a:xfrm>
            <a:off x="692050" y="1662887"/>
            <a:ext cx="4201795"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ahoma"/>
              </a:rPr>
              <a:t>ZAVKOM-ENGINEERING is a leading Russian  engineering company.</a:t>
            </a:r>
          </a:p>
        </p:txBody>
      </p:sp>
      <p:sp>
        <p:nvSpPr>
          <p:cNvPr id="6" name="object 6"/>
          <p:cNvSpPr/>
          <p:nvPr/>
        </p:nvSpPr>
        <p:spPr>
          <a:xfrm>
            <a:off x="752094" y="2666606"/>
            <a:ext cx="676910" cy="52069"/>
          </a:xfrm>
          <a:custGeom>
            <a:avLst/>
            <a:gdLst/>
            <a:ahLst/>
            <a:cxnLst/>
            <a:rect l="l" t="t" r="r" b="b"/>
            <a:pathLst>
              <a:path w="676910" h="52069">
                <a:moveTo>
                  <a:pt x="676897" y="0"/>
                </a:moveTo>
                <a:lnTo>
                  <a:pt x="0" y="0"/>
                </a:lnTo>
                <a:lnTo>
                  <a:pt x="0" y="51473"/>
                </a:lnTo>
                <a:lnTo>
                  <a:pt x="676897" y="51473"/>
                </a:lnTo>
                <a:lnTo>
                  <a:pt x="676897" y="0"/>
                </a:lnTo>
                <a:close/>
              </a:path>
            </a:pathLst>
          </a:custGeom>
          <a:solidFill>
            <a:srgbClr val="1A806E"/>
          </a:solidFill>
        </p:spPr>
        <p:txBody>
          <a:bodyPr wrap="square" lIns="0" tIns="0" rIns="0" bIns="0" rtlCol="0"/>
          <a:lstStyle/>
          <a:p>
            <a:endParaRPr/>
          </a:p>
        </p:txBody>
      </p:sp>
      <p:sp>
        <p:nvSpPr>
          <p:cNvPr id="7" name="object 7"/>
          <p:cNvSpPr txBox="1"/>
          <p:nvPr/>
        </p:nvSpPr>
        <p:spPr>
          <a:xfrm>
            <a:off x="701911" y="2892218"/>
            <a:ext cx="2854700" cy="1563248"/>
          </a:xfrm>
          <a:prstGeom prst="rect">
            <a:avLst/>
          </a:prstGeom>
        </p:spPr>
        <p:txBody>
          <a:bodyPr vert="horz" wrap="square" lIns="0" tIns="192405" rIns="0" bIns="0" rtlCol="0">
            <a:spAutoFit/>
          </a:bodyPr>
          <a:lstStyle/>
          <a:p>
            <a:pPr marL="12700">
              <a:lnSpc>
                <a:spcPct val="100000"/>
              </a:lnSpc>
              <a:spcBef>
                <a:spcPts val="1515"/>
              </a:spcBef>
            </a:pPr>
            <a:r>
              <a:rPr sz="2100" dirty="0">
                <a:latin typeface="PF Din Text Cond Pro Medium" panose="02000500000000020004" pitchFamily="2" charset="0"/>
                <a:cs typeface="Trebuchet MS"/>
              </a:rPr>
              <a:t>We supply :</a:t>
            </a:r>
          </a:p>
          <a:p>
            <a:pPr marL="214629" marR="472440">
              <a:lnSpc>
                <a:spcPct val="111100"/>
              </a:lnSpc>
              <a:spcBef>
                <a:spcPts val="975"/>
              </a:spcBef>
            </a:pPr>
            <a:r>
              <a:rPr sz="1800" dirty="0">
                <a:latin typeface="PF Din Text Cond Pro Medium" panose="02000500000000020004" pitchFamily="2" charset="0"/>
                <a:cs typeface="Tahoma"/>
              </a:rPr>
              <a:t>petrochemical  biotechnological</a:t>
            </a:r>
          </a:p>
          <a:p>
            <a:pPr marL="214629">
              <a:lnSpc>
                <a:spcPct val="100000"/>
              </a:lnSpc>
              <a:spcBef>
                <a:spcPts val="235"/>
              </a:spcBef>
            </a:pPr>
            <a:r>
              <a:rPr sz="1800" dirty="0">
                <a:latin typeface="PF Din Text Cond Pro Medium" panose="02000500000000020004" pitchFamily="2" charset="0"/>
                <a:cs typeface="Tahoma"/>
              </a:rPr>
              <a:t>food industry facilities</a:t>
            </a:r>
          </a:p>
        </p:txBody>
      </p:sp>
      <p:sp>
        <p:nvSpPr>
          <p:cNvPr id="8" name="object 8"/>
          <p:cNvSpPr txBox="1"/>
          <p:nvPr/>
        </p:nvSpPr>
        <p:spPr>
          <a:xfrm>
            <a:off x="694822" y="4701984"/>
            <a:ext cx="2899278"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and provide a full range of  engineering services.</a:t>
            </a:r>
          </a:p>
        </p:txBody>
      </p:sp>
      <p:pic>
        <p:nvPicPr>
          <p:cNvPr id="9" name="object 9"/>
          <p:cNvPicPr/>
          <p:nvPr/>
        </p:nvPicPr>
        <p:blipFill>
          <a:blip r:embed="rId2" cstate="print"/>
          <a:stretch>
            <a:fillRect/>
          </a:stretch>
        </p:blipFill>
        <p:spPr>
          <a:xfrm>
            <a:off x="705209" y="3660495"/>
            <a:ext cx="93192" cy="93192"/>
          </a:xfrm>
          <a:prstGeom prst="rect">
            <a:avLst/>
          </a:prstGeom>
        </p:spPr>
      </p:pic>
      <p:pic>
        <p:nvPicPr>
          <p:cNvPr id="10" name="object 10"/>
          <p:cNvPicPr/>
          <p:nvPr/>
        </p:nvPicPr>
        <p:blipFill>
          <a:blip r:embed="rId3" cstate="print"/>
          <a:stretch>
            <a:fillRect/>
          </a:stretch>
        </p:blipFill>
        <p:spPr>
          <a:xfrm>
            <a:off x="705209" y="3966540"/>
            <a:ext cx="93192" cy="93205"/>
          </a:xfrm>
          <a:prstGeom prst="rect">
            <a:avLst/>
          </a:prstGeom>
        </p:spPr>
      </p:pic>
      <p:pic>
        <p:nvPicPr>
          <p:cNvPr id="11" name="object 11"/>
          <p:cNvPicPr/>
          <p:nvPr/>
        </p:nvPicPr>
        <p:blipFill>
          <a:blip r:embed="rId4" cstate="print"/>
          <a:stretch>
            <a:fillRect/>
          </a:stretch>
        </p:blipFill>
        <p:spPr>
          <a:xfrm>
            <a:off x="704589" y="4268165"/>
            <a:ext cx="93192" cy="93192"/>
          </a:xfrm>
          <a:prstGeom prst="rect">
            <a:avLst/>
          </a:prstGeom>
        </p:spPr>
      </p:pic>
      <p:grpSp>
        <p:nvGrpSpPr>
          <p:cNvPr id="12" name="object 12"/>
          <p:cNvGrpSpPr/>
          <p:nvPr/>
        </p:nvGrpSpPr>
        <p:grpSpPr>
          <a:xfrm>
            <a:off x="4726241" y="2580030"/>
            <a:ext cx="3357245" cy="1663700"/>
            <a:chOff x="4726241" y="2580030"/>
            <a:chExt cx="3357245" cy="1663700"/>
          </a:xfrm>
        </p:grpSpPr>
        <p:sp>
          <p:nvSpPr>
            <p:cNvPr id="13" name="object 13"/>
            <p:cNvSpPr/>
            <p:nvPr/>
          </p:nvSpPr>
          <p:spPr>
            <a:xfrm>
              <a:off x="4745291" y="2599080"/>
              <a:ext cx="3319145" cy="1625600"/>
            </a:xfrm>
            <a:custGeom>
              <a:avLst/>
              <a:gdLst/>
              <a:ahLst/>
              <a:cxnLst/>
              <a:rect l="l" t="t" r="r" b="b"/>
              <a:pathLst>
                <a:path w="3319145" h="1625600">
                  <a:moveTo>
                    <a:pt x="3319081" y="0"/>
                  </a:moveTo>
                  <a:lnTo>
                    <a:pt x="938072" y="0"/>
                  </a:lnTo>
                  <a:lnTo>
                    <a:pt x="0" y="1625600"/>
                  </a:lnTo>
                  <a:lnTo>
                    <a:pt x="2381008" y="1625600"/>
                  </a:lnTo>
                  <a:lnTo>
                    <a:pt x="3319081" y="0"/>
                  </a:lnTo>
                  <a:close/>
                </a:path>
              </a:pathLst>
            </a:custGeom>
            <a:solidFill>
              <a:srgbClr val="1A806E"/>
            </a:solidFill>
          </p:spPr>
          <p:txBody>
            <a:bodyPr wrap="square" lIns="0" tIns="0" rIns="0" bIns="0" rtlCol="0"/>
            <a:lstStyle/>
            <a:p>
              <a:endParaRPr/>
            </a:p>
          </p:txBody>
        </p:sp>
        <p:sp>
          <p:nvSpPr>
            <p:cNvPr id="14" name="object 14"/>
            <p:cNvSpPr/>
            <p:nvPr/>
          </p:nvSpPr>
          <p:spPr>
            <a:xfrm>
              <a:off x="4745291" y="2599080"/>
              <a:ext cx="3319145" cy="1625600"/>
            </a:xfrm>
            <a:custGeom>
              <a:avLst/>
              <a:gdLst/>
              <a:ahLst/>
              <a:cxnLst/>
              <a:rect l="l" t="t" r="r" b="b"/>
              <a:pathLst>
                <a:path w="3319145" h="1625600">
                  <a:moveTo>
                    <a:pt x="2381008" y="1625600"/>
                  </a:moveTo>
                  <a:lnTo>
                    <a:pt x="0" y="1625600"/>
                  </a:lnTo>
                  <a:lnTo>
                    <a:pt x="938072" y="0"/>
                  </a:lnTo>
                  <a:lnTo>
                    <a:pt x="3319081" y="0"/>
                  </a:lnTo>
                  <a:lnTo>
                    <a:pt x="2381008" y="1625600"/>
                  </a:lnTo>
                  <a:close/>
                </a:path>
              </a:pathLst>
            </a:custGeom>
            <a:ln w="38100">
              <a:solidFill>
                <a:srgbClr val="1A806E"/>
              </a:solidFill>
            </a:ln>
          </p:spPr>
          <p:txBody>
            <a:bodyPr wrap="square" lIns="0" tIns="0" rIns="0" bIns="0" rtlCol="0"/>
            <a:lstStyle/>
            <a:p>
              <a:endParaRPr/>
            </a:p>
          </p:txBody>
        </p:sp>
      </p:grpSp>
      <p:grpSp>
        <p:nvGrpSpPr>
          <p:cNvPr id="15" name="object 15"/>
          <p:cNvGrpSpPr/>
          <p:nvPr/>
        </p:nvGrpSpPr>
        <p:grpSpPr>
          <a:xfrm>
            <a:off x="7190054" y="4756707"/>
            <a:ext cx="3521075" cy="1663700"/>
            <a:chOff x="7190054" y="4756707"/>
            <a:chExt cx="3521075" cy="1663700"/>
          </a:xfrm>
        </p:grpSpPr>
        <p:sp>
          <p:nvSpPr>
            <p:cNvPr id="16" name="object 16"/>
            <p:cNvSpPr/>
            <p:nvPr/>
          </p:nvSpPr>
          <p:spPr>
            <a:xfrm>
              <a:off x="7209104" y="4775757"/>
              <a:ext cx="3482975" cy="1625600"/>
            </a:xfrm>
            <a:custGeom>
              <a:avLst/>
              <a:gdLst/>
              <a:ahLst/>
              <a:cxnLst/>
              <a:rect l="l" t="t" r="r" b="b"/>
              <a:pathLst>
                <a:path w="3482975" h="1625600">
                  <a:moveTo>
                    <a:pt x="3482899" y="0"/>
                  </a:moveTo>
                  <a:lnTo>
                    <a:pt x="938060" y="0"/>
                  </a:lnTo>
                  <a:lnTo>
                    <a:pt x="0" y="1625600"/>
                  </a:lnTo>
                  <a:lnTo>
                    <a:pt x="3482899" y="1625600"/>
                  </a:lnTo>
                  <a:lnTo>
                    <a:pt x="3482899" y="0"/>
                  </a:lnTo>
                  <a:close/>
                </a:path>
              </a:pathLst>
            </a:custGeom>
            <a:solidFill>
              <a:srgbClr val="1A806E"/>
            </a:solidFill>
          </p:spPr>
          <p:txBody>
            <a:bodyPr wrap="square" lIns="0" tIns="0" rIns="0" bIns="0" rtlCol="0"/>
            <a:lstStyle/>
            <a:p>
              <a:endParaRPr/>
            </a:p>
          </p:txBody>
        </p:sp>
        <p:sp>
          <p:nvSpPr>
            <p:cNvPr id="17" name="object 17"/>
            <p:cNvSpPr/>
            <p:nvPr/>
          </p:nvSpPr>
          <p:spPr>
            <a:xfrm>
              <a:off x="7209104" y="4775757"/>
              <a:ext cx="3482975" cy="1625600"/>
            </a:xfrm>
            <a:custGeom>
              <a:avLst/>
              <a:gdLst/>
              <a:ahLst/>
              <a:cxnLst/>
              <a:rect l="l" t="t" r="r" b="b"/>
              <a:pathLst>
                <a:path w="3482975" h="1625600">
                  <a:moveTo>
                    <a:pt x="3482899" y="1625600"/>
                  </a:moveTo>
                  <a:lnTo>
                    <a:pt x="0" y="1625600"/>
                  </a:lnTo>
                  <a:lnTo>
                    <a:pt x="938060" y="0"/>
                  </a:lnTo>
                  <a:lnTo>
                    <a:pt x="3482899" y="0"/>
                  </a:lnTo>
                </a:path>
              </a:pathLst>
            </a:custGeom>
            <a:ln w="38100">
              <a:solidFill>
                <a:srgbClr val="1A806E"/>
              </a:solidFill>
            </a:ln>
          </p:spPr>
          <p:txBody>
            <a:bodyPr wrap="square" lIns="0" tIns="0" rIns="0" bIns="0" rtlCol="0"/>
            <a:lstStyle/>
            <a:p>
              <a:endParaRPr/>
            </a:p>
          </p:txBody>
        </p:sp>
      </p:grpSp>
      <p:sp>
        <p:nvSpPr>
          <p:cNvPr id="18" name="object 18"/>
          <p:cNvSpPr txBox="1"/>
          <p:nvPr/>
        </p:nvSpPr>
        <p:spPr>
          <a:xfrm>
            <a:off x="5748909" y="2752293"/>
            <a:ext cx="1408430" cy="1192634"/>
          </a:xfrm>
          <a:prstGeom prst="rect">
            <a:avLst/>
          </a:prstGeom>
        </p:spPr>
        <p:txBody>
          <a:bodyPr vert="horz" wrap="square" lIns="0" tIns="12700" rIns="0" bIns="0" rtlCol="0">
            <a:spAutoFit/>
          </a:bodyPr>
          <a:lstStyle/>
          <a:p>
            <a:pPr marL="12700">
              <a:lnSpc>
                <a:spcPts val="7030"/>
              </a:lnSpc>
              <a:spcBef>
                <a:spcPts val="100"/>
              </a:spcBef>
            </a:pPr>
            <a:r>
              <a:rPr sz="6000" dirty="0">
                <a:solidFill>
                  <a:srgbClr val="FFFFFF"/>
                </a:solidFill>
                <a:latin typeface="PF Din Text Cond Pro Medium" panose="02000500000000020004" pitchFamily="2" charset="0"/>
                <a:cs typeface="Trebuchet MS"/>
              </a:rPr>
              <a:t>01</a:t>
            </a:r>
            <a:endParaRPr sz="6000">
              <a:latin typeface="PF Din Text Cond Pro Medium" panose="02000500000000020004" pitchFamily="2" charset="0"/>
              <a:cs typeface="Trebuchet MS"/>
            </a:endParaRPr>
          </a:p>
          <a:p>
            <a:pPr marL="43815">
              <a:lnSpc>
                <a:spcPts val="2230"/>
              </a:lnSpc>
            </a:pPr>
            <a:r>
              <a:rPr sz="2000" dirty="0">
                <a:solidFill>
                  <a:srgbClr val="FFFFFF"/>
                </a:solidFill>
                <a:latin typeface="PF Din Text Cond Pro Medium" panose="02000500000000020004" pitchFamily="2" charset="0"/>
                <a:cs typeface="Trebuchet MS"/>
              </a:rPr>
              <a:t>Petrochemical</a:t>
            </a:r>
            <a:endParaRPr sz="2000">
              <a:latin typeface="PF Din Text Cond Pro Medium" panose="02000500000000020004" pitchFamily="2" charset="0"/>
              <a:cs typeface="Trebuchet MS"/>
            </a:endParaRPr>
          </a:p>
        </p:txBody>
      </p:sp>
      <p:sp>
        <p:nvSpPr>
          <p:cNvPr id="19" name="object 19"/>
          <p:cNvSpPr txBox="1"/>
          <p:nvPr/>
        </p:nvSpPr>
        <p:spPr>
          <a:xfrm>
            <a:off x="8312366" y="4931194"/>
            <a:ext cx="1397000" cy="1243930"/>
          </a:xfrm>
          <a:prstGeom prst="rect">
            <a:avLst/>
          </a:prstGeom>
        </p:spPr>
        <p:txBody>
          <a:bodyPr vert="horz" wrap="square" lIns="0" tIns="12700" rIns="0" bIns="0" rtlCol="0">
            <a:spAutoFit/>
          </a:bodyPr>
          <a:lstStyle/>
          <a:p>
            <a:pPr marL="12700">
              <a:lnSpc>
                <a:spcPts val="7190"/>
              </a:lnSpc>
              <a:spcBef>
                <a:spcPts val="100"/>
              </a:spcBef>
            </a:pPr>
            <a:r>
              <a:rPr sz="6000" dirty="0">
                <a:solidFill>
                  <a:srgbClr val="FFFFFF"/>
                </a:solidFill>
                <a:latin typeface="PF Din Text Cond Pro Medium" panose="02000500000000020004" pitchFamily="2" charset="0"/>
                <a:cs typeface="Trebuchet MS"/>
              </a:rPr>
              <a:t>02</a:t>
            </a:r>
            <a:endParaRPr sz="6000">
              <a:latin typeface="PF Din Text Cond Pro Medium" panose="02000500000000020004" pitchFamily="2" charset="0"/>
              <a:cs typeface="Trebuchet MS"/>
            </a:endParaRPr>
          </a:p>
          <a:p>
            <a:pPr marL="50165">
              <a:lnSpc>
                <a:spcPts val="2390"/>
              </a:lnSpc>
            </a:pPr>
            <a:r>
              <a:rPr sz="2000" dirty="0">
                <a:solidFill>
                  <a:srgbClr val="FFFFFF"/>
                </a:solidFill>
                <a:latin typeface="PF Din Text Cond Pro Medium" panose="02000500000000020004" pitchFamily="2" charset="0"/>
                <a:cs typeface="Trebuchet MS"/>
              </a:rPr>
              <a:t>Biotechnology</a:t>
            </a:r>
            <a:endParaRPr sz="2000">
              <a:latin typeface="PF Din Text Cond Pro Medium" panose="02000500000000020004" pitchFamily="2" charset="0"/>
              <a:cs typeface="Trebuchet MS"/>
            </a:endParaRPr>
          </a:p>
        </p:txBody>
      </p:sp>
      <p:pic>
        <p:nvPicPr>
          <p:cNvPr id="20" name="object 20"/>
          <p:cNvPicPr/>
          <p:nvPr/>
        </p:nvPicPr>
        <p:blipFill>
          <a:blip r:embed="rId5" cstate="print"/>
          <a:stretch>
            <a:fillRect/>
          </a:stretch>
        </p:blipFill>
        <p:spPr>
          <a:xfrm>
            <a:off x="4178337" y="4756594"/>
            <a:ext cx="3959136" cy="1659661"/>
          </a:xfrm>
          <a:prstGeom prst="rect">
            <a:avLst/>
          </a:prstGeom>
        </p:spPr>
      </p:pic>
      <p:pic>
        <p:nvPicPr>
          <p:cNvPr id="21" name="object 21"/>
          <p:cNvPicPr/>
          <p:nvPr/>
        </p:nvPicPr>
        <p:blipFill>
          <a:blip r:embed="rId6" cstate="print"/>
          <a:stretch>
            <a:fillRect/>
          </a:stretch>
        </p:blipFill>
        <p:spPr>
          <a:xfrm>
            <a:off x="7136790" y="2580779"/>
            <a:ext cx="3555212" cy="1662023"/>
          </a:xfrm>
          <a:prstGeom prst="rect">
            <a:avLst/>
          </a:prstGeom>
        </p:spPr>
      </p:pic>
      <p:grpSp>
        <p:nvGrpSpPr>
          <p:cNvPr id="23" name="object 11">
            <a:extLst>
              <a:ext uri="{FF2B5EF4-FFF2-40B4-BE49-F238E27FC236}">
                <a16:creationId xmlns:a16="http://schemas.microsoft.com/office/drawing/2014/main" id="{2EA10CC3-FD41-4575-B97D-AFA583702D99}"/>
              </a:ext>
            </a:extLst>
          </p:cNvPr>
          <p:cNvGrpSpPr/>
          <p:nvPr/>
        </p:nvGrpSpPr>
        <p:grpSpPr>
          <a:xfrm>
            <a:off x="7590713" y="215317"/>
            <a:ext cx="2679065" cy="1007110"/>
            <a:chOff x="7590713" y="215317"/>
            <a:chExt cx="2679065" cy="1007110"/>
          </a:xfrm>
        </p:grpSpPr>
        <p:sp>
          <p:nvSpPr>
            <p:cNvPr id="24" name="object 12">
              <a:extLst>
                <a:ext uri="{FF2B5EF4-FFF2-40B4-BE49-F238E27FC236}">
                  <a16:creationId xmlns:a16="http://schemas.microsoft.com/office/drawing/2014/main" id="{6D9C10D8-66AB-4C90-BAC1-CE43CED071DB}"/>
                </a:ext>
              </a:extLst>
            </p:cNvPr>
            <p:cNvSpPr/>
            <p:nvPr/>
          </p:nvSpPr>
          <p:spPr>
            <a:xfrm>
              <a:off x="8291207" y="483506"/>
              <a:ext cx="1676400" cy="389255"/>
            </a:xfrm>
            <a:custGeom>
              <a:avLst/>
              <a:gdLst/>
              <a:ahLst/>
              <a:cxnLst/>
              <a:rect l="l" t="t" r="r" b="b"/>
              <a:pathLst>
                <a:path w="1676400" h="389255">
                  <a:moveTo>
                    <a:pt x="0" y="388792"/>
                  </a:moveTo>
                  <a:lnTo>
                    <a:pt x="1675828" y="388792"/>
                  </a:lnTo>
                  <a:lnTo>
                    <a:pt x="1675828" y="0"/>
                  </a:lnTo>
                  <a:lnTo>
                    <a:pt x="0" y="0"/>
                  </a:lnTo>
                  <a:lnTo>
                    <a:pt x="0" y="388792"/>
                  </a:lnTo>
                  <a:close/>
                </a:path>
              </a:pathLst>
            </a:custGeom>
            <a:solidFill>
              <a:srgbClr val="FEFEFE"/>
            </a:solidFill>
          </p:spPr>
          <p:txBody>
            <a:bodyPr wrap="square" lIns="0" tIns="0" rIns="0" bIns="0" rtlCol="0"/>
            <a:lstStyle/>
            <a:p>
              <a:endParaRPr/>
            </a:p>
          </p:txBody>
        </p:sp>
        <p:pic>
          <p:nvPicPr>
            <p:cNvPr id="25" name="object 13">
              <a:extLst>
                <a:ext uri="{FF2B5EF4-FFF2-40B4-BE49-F238E27FC236}">
                  <a16:creationId xmlns:a16="http://schemas.microsoft.com/office/drawing/2014/main" id="{553CEDDB-547E-4B4C-B839-D0EA8711A760}"/>
                </a:ext>
              </a:extLst>
            </p:cNvPr>
            <p:cNvPicPr/>
            <p:nvPr/>
          </p:nvPicPr>
          <p:blipFill>
            <a:blip r:embed="rId7" cstate="print"/>
            <a:stretch>
              <a:fillRect/>
            </a:stretch>
          </p:blipFill>
          <p:spPr>
            <a:xfrm>
              <a:off x="7590713" y="215317"/>
              <a:ext cx="2678785" cy="100667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114179"/>
            <a:ext cx="4756979" cy="4445825"/>
          </a:xfrm>
          <a:prstGeom prst="rect">
            <a:avLst/>
          </a:prstGeom>
        </p:spPr>
      </p:pic>
      <p:sp>
        <p:nvSpPr>
          <p:cNvPr id="3" name="object 3"/>
          <p:cNvSpPr/>
          <p:nvPr/>
        </p:nvSpPr>
        <p:spPr>
          <a:xfrm>
            <a:off x="0" y="1651"/>
            <a:ext cx="6281420" cy="1295400"/>
          </a:xfrm>
          <a:custGeom>
            <a:avLst/>
            <a:gdLst/>
            <a:ahLst/>
            <a:cxnLst/>
            <a:rect l="l" t="t" r="r" b="b"/>
            <a:pathLst>
              <a:path w="6281420" h="1295400">
                <a:moveTo>
                  <a:pt x="6281077" y="0"/>
                </a:moveTo>
                <a:lnTo>
                  <a:pt x="0" y="0"/>
                </a:lnTo>
                <a:lnTo>
                  <a:pt x="0" y="1295146"/>
                </a:lnTo>
                <a:lnTo>
                  <a:pt x="5518721" y="1292098"/>
                </a:lnTo>
                <a:lnTo>
                  <a:pt x="6281077" y="0"/>
                </a:lnTo>
                <a:close/>
              </a:path>
            </a:pathLst>
          </a:custGeom>
          <a:solidFill>
            <a:srgbClr val="AD1E2E"/>
          </a:solidFill>
        </p:spPr>
        <p:txBody>
          <a:bodyPr wrap="square" lIns="0" tIns="0" rIns="0" bIns="0" rtlCol="0"/>
          <a:lstStyle/>
          <a:p>
            <a:endParaRPr/>
          </a:p>
        </p:txBody>
      </p:sp>
      <p:sp>
        <p:nvSpPr>
          <p:cNvPr id="4" name="object 4"/>
          <p:cNvSpPr txBox="1">
            <a:spLocks noGrp="1"/>
          </p:cNvSpPr>
          <p:nvPr>
            <p:ph type="title"/>
          </p:nvPr>
        </p:nvSpPr>
        <p:spPr>
          <a:xfrm>
            <a:off x="686916" y="316356"/>
            <a:ext cx="3810645"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5" name="object 5"/>
          <p:cNvSpPr txBox="1"/>
          <p:nvPr/>
        </p:nvSpPr>
        <p:spPr>
          <a:xfrm>
            <a:off x="6111200" y="1609039"/>
            <a:ext cx="3426499" cy="3452484"/>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p>
          <a:p>
            <a:pPr>
              <a:lnSpc>
                <a:spcPct val="100000"/>
              </a:lnSpc>
              <a:spcBef>
                <a:spcPts val="25"/>
              </a:spcBef>
            </a:pPr>
            <a:endParaRPr sz="1750" dirty="0">
              <a:latin typeface="PF Din Text Cond Pro Medium" panose="02000500000000020004" pitchFamily="2" charset="0"/>
              <a:cs typeface="Trebuchet MS"/>
            </a:endParaRPr>
          </a:p>
          <a:p>
            <a:pPr marL="311150" marR="135255">
              <a:lnSpc>
                <a:spcPts val="1900"/>
              </a:lnSpc>
            </a:pPr>
            <a:r>
              <a:rPr sz="1700" dirty="0">
                <a:latin typeface="PF Din Text Cond Pro Medium" panose="02000500000000020004" pitchFamily="2" charset="0"/>
                <a:cs typeface="Tahoma"/>
              </a:rPr>
              <a:t>Develop of the design and detailed  documentation.</a:t>
            </a:r>
          </a:p>
          <a:p>
            <a:pPr>
              <a:lnSpc>
                <a:spcPct val="100000"/>
              </a:lnSpc>
              <a:spcBef>
                <a:spcPts val="30"/>
              </a:spcBef>
            </a:pPr>
            <a:endParaRPr sz="1400" dirty="0">
              <a:latin typeface="PF Din Text Cond Pro Medium" panose="02000500000000020004" pitchFamily="2" charset="0"/>
              <a:cs typeface="Tahoma"/>
            </a:endParaRPr>
          </a:p>
          <a:p>
            <a:pPr marL="311150">
              <a:lnSpc>
                <a:spcPts val="1970"/>
              </a:lnSpc>
            </a:pPr>
            <a:r>
              <a:rPr sz="1700" dirty="0">
                <a:latin typeface="PF Din Text Cond Pro Medium" panose="02000500000000020004" pitchFamily="2" charset="0"/>
                <a:cs typeface="Tahoma"/>
              </a:rPr>
              <a:t>Сomplex supply of the technological</a:t>
            </a:r>
          </a:p>
          <a:p>
            <a:pPr marL="311150">
              <a:lnSpc>
                <a:spcPts val="1900"/>
              </a:lnSpc>
            </a:pPr>
            <a:r>
              <a:rPr sz="1700" dirty="0">
                <a:latin typeface="PF Din Text Cond Pro Medium" panose="02000500000000020004" pitchFamily="2" charset="0"/>
                <a:cs typeface="Tahoma"/>
              </a:rPr>
              <a:t>equipment:</a:t>
            </a:r>
          </a:p>
          <a:p>
            <a:pPr marL="492759" indent="-182245">
              <a:lnSpc>
                <a:spcPts val="1900"/>
              </a:lnSpc>
              <a:buChar char="-"/>
              <a:tabLst>
                <a:tab pos="493395" algn="l"/>
              </a:tabLst>
            </a:pPr>
            <a:r>
              <a:rPr sz="1700" dirty="0">
                <a:latin typeface="PF Din Text Cond Pro Medium" panose="02000500000000020004" pitchFamily="2" charset="0"/>
                <a:cs typeface="Tahoma"/>
              </a:rPr>
              <a:t>Vacuum-evaporator,</a:t>
            </a:r>
          </a:p>
          <a:p>
            <a:pPr marL="492759" indent="-182245">
              <a:lnSpc>
                <a:spcPts val="1900"/>
              </a:lnSpc>
              <a:buChar char="-"/>
              <a:tabLst>
                <a:tab pos="493395" algn="l"/>
              </a:tabLst>
            </a:pPr>
            <a:r>
              <a:rPr sz="1700" dirty="0">
                <a:latin typeface="PF Din Text Cond Pro Medium" panose="02000500000000020004" pitchFamily="2" charset="0"/>
                <a:cs typeface="Tahoma"/>
              </a:rPr>
              <a:t>Lithium salt drying unit,</a:t>
            </a:r>
          </a:p>
          <a:p>
            <a:pPr marL="492759" indent="-182245">
              <a:lnSpc>
                <a:spcPts val="1970"/>
              </a:lnSpc>
              <a:buChar char="-"/>
              <a:tabLst>
                <a:tab pos="493395" algn="l"/>
              </a:tabLst>
            </a:pPr>
            <a:r>
              <a:rPr sz="1700" dirty="0">
                <a:latin typeface="PF Din Text Cond Pro Medium" panose="02000500000000020004" pitchFamily="2" charset="0"/>
                <a:cs typeface="Tahoma"/>
              </a:rPr>
              <a:t>Lithium salt packaging unit.</a:t>
            </a:r>
          </a:p>
          <a:p>
            <a:pPr marL="311150" marR="939165">
              <a:lnSpc>
                <a:spcPct val="186200"/>
              </a:lnSpc>
            </a:pPr>
            <a:r>
              <a:rPr sz="1700" dirty="0">
                <a:latin typeface="PF Din Text Cond Pro Medium" panose="02000500000000020004" pitchFamily="2" charset="0"/>
                <a:cs typeface="Tahoma"/>
              </a:rPr>
              <a:t>Installation supervision.  Commissioning works.</a:t>
            </a:r>
          </a:p>
        </p:txBody>
      </p:sp>
      <p:sp>
        <p:nvSpPr>
          <p:cNvPr id="6" name="object 6"/>
          <p:cNvSpPr txBox="1"/>
          <p:nvPr/>
        </p:nvSpPr>
        <p:spPr>
          <a:xfrm>
            <a:off x="6409650" y="5304510"/>
            <a:ext cx="994450"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Training.</a:t>
            </a:r>
          </a:p>
        </p:txBody>
      </p:sp>
      <p:sp>
        <p:nvSpPr>
          <p:cNvPr id="7" name="object 7"/>
          <p:cNvSpPr txBox="1"/>
          <p:nvPr/>
        </p:nvSpPr>
        <p:spPr>
          <a:xfrm>
            <a:off x="701004" y="1610690"/>
            <a:ext cx="4493295" cy="1110560"/>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Vacuum-evaporator unit for local treatment  facilities VORONEZHSINTEZKAUCHUK</a:t>
            </a:r>
            <a:endParaRPr sz="2100">
              <a:latin typeface="PF Din Text Cond Pro Medium" panose="02000500000000020004" pitchFamily="2" charset="0"/>
              <a:cs typeface="Trebuchet MS"/>
            </a:endParaRPr>
          </a:p>
          <a:p>
            <a:pPr marL="42545">
              <a:lnSpc>
                <a:spcPct val="100000"/>
              </a:lnSpc>
              <a:spcBef>
                <a:spcPts val="955"/>
              </a:spcBef>
            </a:pPr>
            <a:r>
              <a:rPr sz="2100" dirty="0">
                <a:latin typeface="PF Din Text Cond Pro Medium" panose="02000500000000020004" pitchFamily="2" charset="0"/>
                <a:cs typeface="Tahoma"/>
              </a:rPr>
              <a:t>Voronezh, 2020</a:t>
            </a:r>
            <a:endParaRPr sz="2100">
              <a:latin typeface="PF Din Text Cond Pro Medium" panose="02000500000000020004" pitchFamily="2" charset="0"/>
              <a:cs typeface="Tahoma"/>
            </a:endParaRPr>
          </a:p>
        </p:txBody>
      </p:sp>
      <p:pic>
        <p:nvPicPr>
          <p:cNvPr id="8" name="object 8"/>
          <p:cNvPicPr/>
          <p:nvPr/>
        </p:nvPicPr>
        <p:blipFill>
          <a:blip r:embed="rId3" cstate="print"/>
          <a:stretch>
            <a:fillRect/>
          </a:stretch>
        </p:blipFill>
        <p:spPr>
          <a:xfrm>
            <a:off x="6138583" y="2270747"/>
            <a:ext cx="93205" cy="93205"/>
          </a:xfrm>
          <a:prstGeom prst="rect">
            <a:avLst/>
          </a:prstGeom>
        </p:spPr>
      </p:pic>
      <p:pic>
        <p:nvPicPr>
          <p:cNvPr id="9" name="object 9"/>
          <p:cNvPicPr/>
          <p:nvPr/>
        </p:nvPicPr>
        <p:blipFill>
          <a:blip r:embed="rId4" cstate="print"/>
          <a:stretch>
            <a:fillRect/>
          </a:stretch>
        </p:blipFill>
        <p:spPr>
          <a:xfrm>
            <a:off x="6136935" y="4389478"/>
            <a:ext cx="93198" cy="93198"/>
          </a:xfrm>
          <a:prstGeom prst="rect">
            <a:avLst/>
          </a:prstGeom>
        </p:spPr>
      </p:pic>
      <p:pic>
        <p:nvPicPr>
          <p:cNvPr id="10" name="object 10"/>
          <p:cNvPicPr/>
          <p:nvPr/>
        </p:nvPicPr>
        <p:blipFill>
          <a:blip r:embed="rId3" cstate="print"/>
          <a:stretch>
            <a:fillRect/>
          </a:stretch>
        </p:blipFill>
        <p:spPr>
          <a:xfrm>
            <a:off x="6138583" y="2999879"/>
            <a:ext cx="93205" cy="93205"/>
          </a:xfrm>
          <a:prstGeom prst="rect">
            <a:avLst/>
          </a:prstGeom>
        </p:spPr>
      </p:pic>
      <p:pic>
        <p:nvPicPr>
          <p:cNvPr id="11" name="object 11"/>
          <p:cNvPicPr/>
          <p:nvPr/>
        </p:nvPicPr>
        <p:blipFill>
          <a:blip r:embed="rId4" cstate="print"/>
          <a:stretch>
            <a:fillRect/>
          </a:stretch>
        </p:blipFill>
        <p:spPr>
          <a:xfrm>
            <a:off x="6136935" y="4870148"/>
            <a:ext cx="93198" cy="93198"/>
          </a:xfrm>
          <a:prstGeom prst="rect">
            <a:avLst/>
          </a:prstGeom>
        </p:spPr>
      </p:pic>
      <p:pic>
        <p:nvPicPr>
          <p:cNvPr id="12" name="object 12"/>
          <p:cNvPicPr/>
          <p:nvPr/>
        </p:nvPicPr>
        <p:blipFill>
          <a:blip r:embed="rId5" cstate="print"/>
          <a:stretch>
            <a:fillRect/>
          </a:stretch>
        </p:blipFill>
        <p:spPr>
          <a:xfrm>
            <a:off x="6136935" y="5400516"/>
            <a:ext cx="93198" cy="93195"/>
          </a:xfrm>
          <a:prstGeom prst="rect">
            <a:avLst/>
          </a:prstGeom>
        </p:spPr>
      </p:pic>
      <p:sp>
        <p:nvSpPr>
          <p:cNvPr id="13" name="object 13"/>
          <p:cNvSpPr/>
          <p:nvPr/>
        </p:nvSpPr>
        <p:spPr>
          <a:xfrm>
            <a:off x="2456316" y="5789548"/>
            <a:ext cx="3025140" cy="1771014"/>
          </a:xfrm>
          <a:custGeom>
            <a:avLst/>
            <a:gdLst/>
            <a:ahLst/>
            <a:cxnLst/>
            <a:rect l="l" t="t" r="r" b="b"/>
            <a:pathLst>
              <a:path w="3025140" h="1771015">
                <a:moveTo>
                  <a:pt x="3024850" y="0"/>
                </a:moveTo>
                <a:lnTo>
                  <a:pt x="1021654" y="0"/>
                </a:lnTo>
                <a:lnTo>
                  <a:pt x="0" y="1770456"/>
                </a:lnTo>
                <a:lnTo>
                  <a:pt x="2003196" y="1770456"/>
                </a:lnTo>
                <a:lnTo>
                  <a:pt x="3024850" y="0"/>
                </a:lnTo>
                <a:close/>
              </a:path>
            </a:pathLst>
          </a:custGeom>
          <a:solidFill>
            <a:srgbClr val="1A806E"/>
          </a:solidFill>
        </p:spPr>
        <p:txBody>
          <a:bodyPr wrap="square" lIns="0" tIns="0" rIns="0" bIns="0" rtlCol="0"/>
          <a:lstStyle/>
          <a:p>
            <a:endParaRPr/>
          </a:p>
        </p:txBody>
      </p:sp>
      <p:pic>
        <p:nvPicPr>
          <p:cNvPr id="14" name="object 14"/>
          <p:cNvPicPr/>
          <p:nvPr/>
        </p:nvPicPr>
        <p:blipFill>
          <a:blip r:embed="rId6" cstate="print"/>
          <a:stretch>
            <a:fillRect/>
          </a:stretch>
        </p:blipFill>
        <p:spPr>
          <a:xfrm>
            <a:off x="7764660" y="450644"/>
            <a:ext cx="2296101" cy="5447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281420" cy="1295400"/>
          </a:xfrm>
          <a:custGeom>
            <a:avLst/>
            <a:gdLst/>
            <a:ahLst/>
            <a:cxnLst/>
            <a:rect l="l" t="t" r="r" b="b"/>
            <a:pathLst>
              <a:path w="6281420" h="1295400">
                <a:moveTo>
                  <a:pt x="6281077" y="0"/>
                </a:moveTo>
                <a:lnTo>
                  <a:pt x="0" y="0"/>
                </a:lnTo>
                <a:lnTo>
                  <a:pt x="0" y="1295146"/>
                </a:lnTo>
                <a:lnTo>
                  <a:pt x="5518708" y="1292098"/>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22" y="316356"/>
            <a:ext cx="4390402"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4" name="object 4"/>
          <p:cNvSpPr txBox="1"/>
          <p:nvPr/>
        </p:nvSpPr>
        <p:spPr>
          <a:xfrm>
            <a:off x="6092976" y="1609039"/>
            <a:ext cx="4400223" cy="3696140"/>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a:p>
            <a:pPr>
              <a:lnSpc>
                <a:spcPct val="100000"/>
              </a:lnSpc>
              <a:spcBef>
                <a:spcPts val="40"/>
              </a:spcBef>
            </a:pPr>
            <a:endParaRPr sz="1750">
              <a:latin typeface="PF Din Text Cond Pro Medium" panose="02000500000000020004" pitchFamily="2" charset="0"/>
              <a:cs typeface="Trebuchet MS"/>
            </a:endParaRPr>
          </a:p>
          <a:p>
            <a:pPr marL="308610" marR="1037590">
              <a:lnSpc>
                <a:spcPts val="1900"/>
              </a:lnSpc>
            </a:pPr>
            <a:r>
              <a:rPr sz="1700" dirty="0">
                <a:latin typeface="PF Din Text Cond Pro Medium" panose="02000500000000020004" pitchFamily="2" charset="0"/>
                <a:cs typeface="Tahoma"/>
              </a:rPr>
              <a:t>Develop of design and detailed  documentation.</a:t>
            </a:r>
            <a:endParaRPr sz="1700">
              <a:latin typeface="PF Din Text Cond Pro Medium" panose="02000500000000020004" pitchFamily="2" charset="0"/>
              <a:cs typeface="Tahoma"/>
            </a:endParaRPr>
          </a:p>
          <a:p>
            <a:pPr>
              <a:lnSpc>
                <a:spcPct val="100000"/>
              </a:lnSpc>
              <a:spcBef>
                <a:spcPts val="30"/>
              </a:spcBef>
            </a:pPr>
            <a:endParaRPr sz="1400">
              <a:latin typeface="PF Din Text Cond Pro Medium" panose="02000500000000020004" pitchFamily="2" charset="0"/>
              <a:cs typeface="Tahoma"/>
            </a:endParaRPr>
          </a:p>
          <a:p>
            <a:pPr marL="308610">
              <a:lnSpc>
                <a:spcPts val="1970"/>
              </a:lnSpc>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308610">
              <a:lnSpc>
                <a:spcPts val="190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490855" indent="-182880">
              <a:lnSpc>
                <a:spcPts val="1900"/>
              </a:lnSpc>
              <a:buChar char="-"/>
              <a:tabLst>
                <a:tab pos="491490" algn="l"/>
              </a:tabLst>
            </a:pPr>
            <a:r>
              <a:rPr sz="1700" dirty="0">
                <a:latin typeface="PF Din Text Cond Pro Medium" panose="02000500000000020004" pitchFamily="2" charset="0"/>
                <a:cs typeface="Tahoma"/>
              </a:rPr>
              <a:t>Resin production plant,</a:t>
            </a:r>
            <a:endParaRPr sz="1700">
              <a:latin typeface="PF Din Text Cond Pro Medium" panose="02000500000000020004" pitchFamily="2" charset="0"/>
              <a:cs typeface="Tahoma"/>
            </a:endParaRPr>
          </a:p>
          <a:p>
            <a:pPr marL="490220" marR="5080" indent="-181610">
              <a:lnSpc>
                <a:spcPts val="1900"/>
              </a:lnSpc>
              <a:spcBef>
                <a:spcPts val="110"/>
              </a:spcBef>
              <a:buChar char="-"/>
              <a:tabLst>
                <a:tab pos="491490" algn="l"/>
              </a:tabLst>
            </a:pPr>
            <a:r>
              <a:rPr sz="1700" dirty="0">
                <a:latin typeface="PF Din Text Cond Pro Medium" panose="02000500000000020004" pitchFamily="2" charset="0"/>
                <a:cs typeface="Tahoma"/>
              </a:rPr>
              <a:t>Warehouse for storage of raw materials a  nd reagents,</a:t>
            </a:r>
            <a:endParaRPr sz="1700">
              <a:latin typeface="PF Din Text Cond Pro Medium" panose="02000500000000020004" pitchFamily="2" charset="0"/>
              <a:cs typeface="Tahoma"/>
            </a:endParaRPr>
          </a:p>
          <a:p>
            <a:pPr marL="490855" indent="-182880">
              <a:lnSpc>
                <a:spcPts val="1860"/>
              </a:lnSpc>
              <a:buChar char="-"/>
              <a:tabLst>
                <a:tab pos="491490" algn="l"/>
              </a:tabLst>
            </a:pPr>
            <a:r>
              <a:rPr sz="1700" dirty="0">
                <a:latin typeface="PF Din Text Cond Pro Medium" panose="02000500000000020004" pitchFamily="2" charset="0"/>
                <a:cs typeface="Tahoma"/>
              </a:rPr>
              <a:t>Storage warehouse for ﬁnished products.</a:t>
            </a:r>
            <a:endParaRPr sz="1700">
              <a:latin typeface="PF Din Text Cond Pro Medium" panose="02000500000000020004" pitchFamily="2" charset="0"/>
              <a:cs typeface="Tahoma"/>
            </a:endParaRPr>
          </a:p>
          <a:p>
            <a:pPr marL="308610" marR="1555115">
              <a:lnSpc>
                <a:spcPct val="186200"/>
              </a:lnSpc>
            </a:pPr>
            <a:r>
              <a:rPr sz="1700" dirty="0">
                <a:latin typeface="PF Din Text Cond Pro Medium" panose="02000500000000020004" pitchFamily="2" charset="0"/>
                <a:cs typeface="Tahoma"/>
              </a:rPr>
              <a:t>Installation supervision.  Commissioning works.</a:t>
            </a:r>
            <a:endParaRPr sz="1700">
              <a:latin typeface="PF Din Text Cond Pro Medium" panose="02000500000000020004" pitchFamily="2" charset="0"/>
              <a:cs typeface="Tahoma"/>
            </a:endParaRPr>
          </a:p>
        </p:txBody>
      </p:sp>
      <p:sp>
        <p:nvSpPr>
          <p:cNvPr id="5" name="object 5"/>
          <p:cNvSpPr txBox="1"/>
          <p:nvPr/>
        </p:nvSpPr>
        <p:spPr>
          <a:xfrm>
            <a:off x="780580" y="1618906"/>
            <a:ext cx="4870920" cy="1408078"/>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Urea-formaldehyde and melamine-urea-  formaldehyde resin producing plant with  a capacity of 20,000 tons per year  SCHATTDECOR</a:t>
            </a:r>
            <a:endParaRPr sz="2100">
              <a:latin typeface="PF Din Text Cond Pro Medium" panose="02000500000000020004" pitchFamily="2" charset="0"/>
              <a:cs typeface="Trebuchet MS"/>
            </a:endParaRPr>
          </a:p>
          <a:p>
            <a:pPr marL="32384">
              <a:lnSpc>
                <a:spcPct val="100000"/>
              </a:lnSpc>
              <a:spcBef>
                <a:spcPts val="760"/>
              </a:spcBef>
            </a:pPr>
            <a:r>
              <a:rPr sz="2100" dirty="0">
                <a:latin typeface="PF Din Text Cond Pro Medium" panose="02000500000000020004" pitchFamily="2" charset="0"/>
                <a:cs typeface="Tahoma"/>
              </a:rPr>
              <a:t>Tyumen, 2015</a:t>
            </a:r>
            <a:endParaRPr sz="2100">
              <a:latin typeface="PF Din Text Cond Pro Medium" panose="02000500000000020004" pitchFamily="2" charset="0"/>
              <a:cs typeface="Tahoma"/>
            </a:endParaRPr>
          </a:p>
        </p:txBody>
      </p:sp>
      <p:sp>
        <p:nvSpPr>
          <p:cNvPr id="6" name="object 6"/>
          <p:cNvSpPr txBox="1"/>
          <p:nvPr/>
        </p:nvSpPr>
        <p:spPr>
          <a:xfrm>
            <a:off x="6389433" y="5547893"/>
            <a:ext cx="809932"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Training.</a:t>
            </a:r>
            <a:endParaRPr sz="1700">
              <a:latin typeface="PF Din Text Cond Pro Medium" panose="02000500000000020004" pitchFamily="2" charset="0"/>
              <a:cs typeface="Tahoma"/>
            </a:endParaRPr>
          </a:p>
        </p:txBody>
      </p:sp>
      <p:grpSp>
        <p:nvGrpSpPr>
          <p:cNvPr id="7" name="object 7"/>
          <p:cNvGrpSpPr/>
          <p:nvPr/>
        </p:nvGrpSpPr>
        <p:grpSpPr>
          <a:xfrm>
            <a:off x="0" y="3690645"/>
            <a:ext cx="5481320" cy="3869690"/>
            <a:chOff x="0" y="3690645"/>
            <a:chExt cx="5481320" cy="3869690"/>
          </a:xfrm>
        </p:grpSpPr>
        <p:pic>
          <p:nvPicPr>
            <p:cNvPr id="8" name="object 8"/>
            <p:cNvPicPr/>
            <p:nvPr/>
          </p:nvPicPr>
          <p:blipFill>
            <a:blip r:embed="rId2" cstate="print"/>
            <a:stretch>
              <a:fillRect/>
            </a:stretch>
          </p:blipFill>
          <p:spPr>
            <a:xfrm>
              <a:off x="0" y="3690645"/>
              <a:ext cx="4420768" cy="3869359"/>
            </a:xfrm>
            <a:prstGeom prst="rect">
              <a:avLst/>
            </a:prstGeom>
          </p:spPr>
        </p:pic>
        <p:sp>
          <p:nvSpPr>
            <p:cNvPr id="9" name="object 9"/>
            <p:cNvSpPr/>
            <p:nvPr/>
          </p:nvSpPr>
          <p:spPr>
            <a:xfrm>
              <a:off x="2456304" y="5789548"/>
              <a:ext cx="3025140" cy="1771014"/>
            </a:xfrm>
            <a:custGeom>
              <a:avLst/>
              <a:gdLst/>
              <a:ahLst/>
              <a:cxnLst/>
              <a:rect l="l" t="t" r="r" b="b"/>
              <a:pathLst>
                <a:path w="3025140" h="1771015">
                  <a:moveTo>
                    <a:pt x="3024863" y="0"/>
                  </a:moveTo>
                  <a:lnTo>
                    <a:pt x="1021654" y="0"/>
                  </a:lnTo>
                  <a:lnTo>
                    <a:pt x="0" y="1770456"/>
                  </a:lnTo>
                  <a:lnTo>
                    <a:pt x="2003209" y="1770456"/>
                  </a:lnTo>
                  <a:lnTo>
                    <a:pt x="3024863" y="0"/>
                  </a:lnTo>
                  <a:close/>
                </a:path>
              </a:pathLst>
            </a:custGeom>
            <a:solidFill>
              <a:srgbClr val="1A806E"/>
            </a:solidFill>
          </p:spPr>
          <p:txBody>
            <a:bodyPr wrap="square" lIns="0" tIns="0" rIns="0" bIns="0" rtlCol="0"/>
            <a:lstStyle/>
            <a:p>
              <a:endParaRPr/>
            </a:p>
          </p:txBody>
        </p:sp>
      </p:grpSp>
      <p:pic>
        <p:nvPicPr>
          <p:cNvPr id="10" name="object 10"/>
          <p:cNvPicPr/>
          <p:nvPr/>
        </p:nvPicPr>
        <p:blipFill>
          <a:blip r:embed="rId3" cstate="print"/>
          <a:stretch>
            <a:fillRect/>
          </a:stretch>
        </p:blipFill>
        <p:spPr>
          <a:xfrm>
            <a:off x="6123685" y="2270747"/>
            <a:ext cx="93192" cy="93205"/>
          </a:xfrm>
          <a:prstGeom prst="rect">
            <a:avLst/>
          </a:prstGeom>
        </p:spPr>
      </p:pic>
      <p:pic>
        <p:nvPicPr>
          <p:cNvPr id="11" name="object 11"/>
          <p:cNvPicPr/>
          <p:nvPr/>
        </p:nvPicPr>
        <p:blipFill>
          <a:blip r:embed="rId3" cstate="print"/>
          <a:stretch>
            <a:fillRect/>
          </a:stretch>
        </p:blipFill>
        <p:spPr>
          <a:xfrm>
            <a:off x="6123685" y="2999879"/>
            <a:ext cx="93192" cy="93205"/>
          </a:xfrm>
          <a:prstGeom prst="rect">
            <a:avLst/>
          </a:prstGeom>
        </p:spPr>
      </p:pic>
      <p:pic>
        <p:nvPicPr>
          <p:cNvPr id="12" name="object 12"/>
          <p:cNvPicPr/>
          <p:nvPr/>
        </p:nvPicPr>
        <p:blipFill>
          <a:blip r:embed="rId4" cstate="print"/>
          <a:stretch>
            <a:fillRect/>
          </a:stretch>
        </p:blipFill>
        <p:spPr>
          <a:xfrm>
            <a:off x="6122028" y="4617118"/>
            <a:ext cx="93205" cy="93195"/>
          </a:xfrm>
          <a:prstGeom prst="rect">
            <a:avLst/>
          </a:prstGeom>
        </p:spPr>
      </p:pic>
      <p:pic>
        <p:nvPicPr>
          <p:cNvPr id="13" name="object 13"/>
          <p:cNvPicPr/>
          <p:nvPr/>
        </p:nvPicPr>
        <p:blipFill>
          <a:blip r:embed="rId5" cstate="print"/>
          <a:stretch>
            <a:fillRect/>
          </a:stretch>
        </p:blipFill>
        <p:spPr>
          <a:xfrm>
            <a:off x="6122028" y="5125664"/>
            <a:ext cx="93205" cy="93198"/>
          </a:xfrm>
          <a:prstGeom prst="rect">
            <a:avLst/>
          </a:prstGeom>
        </p:spPr>
      </p:pic>
      <p:pic>
        <p:nvPicPr>
          <p:cNvPr id="14" name="object 14"/>
          <p:cNvPicPr/>
          <p:nvPr/>
        </p:nvPicPr>
        <p:blipFill>
          <a:blip r:embed="rId6" cstate="print"/>
          <a:stretch>
            <a:fillRect/>
          </a:stretch>
        </p:blipFill>
        <p:spPr>
          <a:xfrm>
            <a:off x="6122028" y="5684196"/>
            <a:ext cx="93205" cy="93195"/>
          </a:xfrm>
          <a:prstGeom prst="rect">
            <a:avLst/>
          </a:prstGeom>
        </p:spPr>
      </p:pic>
      <p:pic>
        <p:nvPicPr>
          <p:cNvPr id="15" name="object 15"/>
          <p:cNvPicPr/>
          <p:nvPr/>
        </p:nvPicPr>
        <p:blipFill>
          <a:blip r:embed="rId7" cstate="print"/>
          <a:stretch>
            <a:fillRect/>
          </a:stretch>
        </p:blipFill>
        <p:spPr>
          <a:xfrm>
            <a:off x="7764660" y="450644"/>
            <a:ext cx="2296101" cy="5447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089897"/>
            <a:ext cx="5481320" cy="4470400"/>
            <a:chOff x="0" y="3089897"/>
            <a:chExt cx="5481320" cy="4470400"/>
          </a:xfrm>
        </p:grpSpPr>
        <p:pic>
          <p:nvPicPr>
            <p:cNvPr id="3" name="object 3"/>
            <p:cNvPicPr/>
            <p:nvPr/>
          </p:nvPicPr>
          <p:blipFill>
            <a:blip r:embed="rId2" cstate="print"/>
            <a:stretch>
              <a:fillRect/>
            </a:stretch>
          </p:blipFill>
          <p:spPr>
            <a:xfrm>
              <a:off x="0" y="3089897"/>
              <a:ext cx="4751451" cy="4470107"/>
            </a:xfrm>
            <a:prstGeom prst="rect">
              <a:avLst/>
            </a:prstGeom>
          </p:spPr>
        </p:pic>
        <p:sp>
          <p:nvSpPr>
            <p:cNvPr id="4" name="object 4"/>
            <p:cNvSpPr/>
            <p:nvPr/>
          </p:nvSpPr>
          <p:spPr>
            <a:xfrm>
              <a:off x="2456294" y="5789548"/>
              <a:ext cx="3025140" cy="1771014"/>
            </a:xfrm>
            <a:custGeom>
              <a:avLst/>
              <a:gdLst/>
              <a:ahLst/>
              <a:cxnLst/>
              <a:rect l="l" t="t" r="r" b="b"/>
              <a:pathLst>
                <a:path w="3025140" h="1771015">
                  <a:moveTo>
                    <a:pt x="3024873" y="0"/>
                  </a:moveTo>
                  <a:lnTo>
                    <a:pt x="2665742" y="0"/>
                  </a:lnTo>
                  <a:lnTo>
                    <a:pt x="1021664" y="0"/>
                  </a:lnTo>
                  <a:lnTo>
                    <a:pt x="0" y="1770456"/>
                  </a:lnTo>
                  <a:lnTo>
                    <a:pt x="2003209" y="1770456"/>
                  </a:lnTo>
                  <a:lnTo>
                    <a:pt x="3024873" y="0"/>
                  </a:lnTo>
                  <a:close/>
                </a:path>
              </a:pathLst>
            </a:custGeom>
            <a:solidFill>
              <a:srgbClr val="1A806E"/>
            </a:solidFill>
          </p:spPr>
          <p:txBody>
            <a:bodyPr wrap="square" lIns="0" tIns="0" rIns="0" bIns="0" rtlCol="0"/>
            <a:lstStyle/>
            <a:p>
              <a:endParaRPr/>
            </a:p>
          </p:txBody>
        </p:sp>
      </p:grpSp>
      <p:sp>
        <p:nvSpPr>
          <p:cNvPr id="5" name="object 5"/>
          <p:cNvSpPr/>
          <p:nvPr/>
        </p:nvSpPr>
        <p:spPr>
          <a:xfrm>
            <a:off x="0" y="1651"/>
            <a:ext cx="6281420" cy="1295400"/>
          </a:xfrm>
          <a:custGeom>
            <a:avLst/>
            <a:gdLst/>
            <a:ahLst/>
            <a:cxnLst/>
            <a:rect l="l" t="t" r="r" b="b"/>
            <a:pathLst>
              <a:path w="6281420" h="1295400">
                <a:moveTo>
                  <a:pt x="6281077" y="0"/>
                </a:moveTo>
                <a:lnTo>
                  <a:pt x="0" y="0"/>
                </a:lnTo>
                <a:lnTo>
                  <a:pt x="0" y="1295146"/>
                </a:lnTo>
                <a:lnTo>
                  <a:pt x="5518721" y="1292098"/>
                </a:lnTo>
                <a:lnTo>
                  <a:pt x="6281077" y="0"/>
                </a:lnTo>
                <a:close/>
              </a:path>
            </a:pathLst>
          </a:custGeom>
          <a:solidFill>
            <a:srgbClr val="AD1E2E"/>
          </a:solidFill>
        </p:spPr>
        <p:txBody>
          <a:bodyPr wrap="square" lIns="0" tIns="0" rIns="0" bIns="0" rtlCol="0"/>
          <a:lstStyle/>
          <a:p>
            <a:endParaRPr/>
          </a:p>
        </p:txBody>
      </p:sp>
      <p:sp>
        <p:nvSpPr>
          <p:cNvPr id="6" name="object 6"/>
          <p:cNvSpPr txBox="1">
            <a:spLocks noGrp="1"/>
          </p:cNvSpPr>
          <p:nvPr>
            <p:ph type="title"/>
          </p:nvPr>
        </p:nvSpPr>
        <p:spPr>
          <a:xfrm>
            <a:off x="686929" y="316356"/>
            <a:ext cx="4242538"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7" name="object 7"/>
          <p:cNvSpPr txBox="1"/>
          <p:nvPr/>
        </p:nvSpPr>
        <p:spPr>
          <a:xfrm>
            <a:off x="6083032" y="1609039"/>
            <a:ext cx="3073668" cy="2480423"/>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a:p>
            <a:pPr>
              <a:lnSpc>
                <a:spcPct val="100000"/>
              </a:lnSpc>
              <a:spcBef>
                <a:spcPts val="45"/>
              </a:spcBef>
            </a:pPr>
            <a:endParaRPr sz="1600">
              <a:latin typeface="PF Din Text Cond Pro Medium" panose="02000500000000020004" pitchFamily="2" charset="0"/>
              <a:cs typeface="Trebuchet MS"/>
            </a:endParaRPr>
          </a:p>
          <a:p>
            <a:pPr marL="313690">
              <a:lnSpc>
                <a:spcPct val="100000"/>
              </a:lnSpc>
            </a:pPr>
            <a:r>
              <a:rPr sz="1700" dirty="0">
                <a:latin typeface="PF Din Text Cond Pro Medium" panose="02000500000000020004" pitchFamily="2" charset="0"/>
                <a:cs typeface="Tahoma"/>
              </a:rPr>
              <a:t>General design.</a:t>
            </a:r>
            <a:endParaRPr sz="1700">
              <a:latin typeface="PF Din Text Cond Pro Medium" panose="02000500000000020004" pitchFamily="2" charset="0"/>
              <a:cs typeface="Tahoma"/>
            </a:endParaRPr>
          </a:p>
          <a:p>
            <a:pPr>
              <a:lnSpc>
                <a:spcPct val="100000"/>
              </a:lnSpc>
              <a:spcBef>
                <a:spcPts val="10"/>
              </a:spcBef>
            </a:pPr>
            <a:endParaRPr sz="1450">
              <a:latin typeface="PF Din Text Cond Pro Medium" panose="02000500000000020004" pitchFamily="2" charset="0"/>
              <a:cs typeface="Tahoma"/>
            </a:endParaRPr>
          </a:p>
          <a:p>
            <a:pPr marL="313690">
              <a:lnSpc>
                <a:spcPts val="1970"/>
              </a:lnSpc>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313690">
              <a:lnSpc>
                <a:spcPts val="197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313690" marR="597535">
              <a:lnSpc>
                <a:spcPct val="186200"/>
              </a:lnSpc>
            </a:pPr>
            <a:r>
              <a:rPr sz="1700" dirty="0">
                <a:latin typeface="PF Din Text Cond Pro Medium" panose="02000500000000020004" pitchFamily="2" charset="0"/>
                <a:cs typeface="Tahoma"/>
              </a:rPr>
              <a:t>Installation works.  Commissioning works.</a:t>
            </a:r>
            <a:endParaRPr sz="1700">
              <a:latin typeface="PF Din Text Cond Pro Medium" panose="02000500000000020004" pitchFamily="2" charset="0"/>
              <a:cs typeface="Tahoma"/>
            </a:endParaRPr>
          </a:p>
        </p:txBody>
      </p:sp>
      <p:sp>
        <p:nvSpPr>
          <p:cNvPr id="8" name="object 8"/>
          <p:cNvSpPr txBox="1"/>
          <p:nvPr/>
        </p:nvSpPr>
        <p:spPr>
          <a:xfrm>
            <a:off x="701027" y="1618107"/>
            <a:ext cx="3540194" cy="1097736"/>
          </a:xfrm>
          <a:prstGeom prst="rect">
            <a:avLst/>
          </a:prstGeom>
        </p:spPr>
        <p:txBody>
          <a:bodyPr vert="horz" wrap="square" lIns="0" tIns="12700" rIns="0" bIns="0" rtlCol="0">
            <a:spAutoFit/>
          </a:bodyPr>
          <a:lstStyle/>
          <a:p>
            <a:pPr marL="12700" marR="185420">
              <a:lnSpc>
                <a:spcPct val="100000"/>
              </a:lnSpc>
              <a:spcBef>
                <a:spcPts val="100"/>
              </a:spcBef>
            </a:pPr>
            <a:r>
              <a:rPr sz="2100" dirty="0">
                <a:solidFill>
                  <a:srgbClr val="231F20"/>
                </a:solidFill>
                <a:latin typeface="PF Din Text Cond Pro Medium" panose="02000500000000020004" pitchFamily="2" charset="0"/>
                <a:cs typeface="Trebuchet MS"/>
              </a:rPr>
              <a:t>Wheat deep processing plant  AMINOSIB</a:t>
            </a:r>
            <a:endParaRPr sz="2100" dirty="0">
              <a:latin typeface="PF Din Text Cond Pro Medium" panose="02000500000000020004" pitchFamily="2" charset="0"/>
              <a:cs typeface="Trebuchet MS"/>
            </a:endParaRPr>
          </a:p>
          <a:p>
            <a:pPr marL="37465">
              <a:lnSpc>
                <a:spcPct val="100000"/>
              </a:lnSpc>
              <a:spcBef>
                <a:spcPts val="885"/>
              </a:spcBef>
            </a:pPr>
            <a:r>
              <a:rPr sz="2100" dirty="0">
                <a:latin typeface="PF Din Text Cond Pro Medium" panose="02000500000000020004" pitchFamily="2" charset="0"/>
                <a:cs typeface="Tahoma"/>
              </a:rPr>
              <a:t>Ishim, the Tyumen Region, 2018</a:t>
            </a:r>
          </a:p>
        </p:txBody>
      </p:sp>
      <p:sp>
        <p:nvSpPr>
          <p:cNvPr id="9" name="object 9"/>
          <p:cNvSpPr txBox="1"/>
          <p:nvPr/>
        </p:nvSpPr>
        <p:spPr>
          <a:xfrm>
            <a:off x="6384530" y="4342688"/>
            <a:ext cx="782654"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Training.</a:t>
            </a:r>
            <a:endParaRPr sz="1700">
              <a:latin typeface="PF Din Text Cond Pro Medium" panose="02000500000000020004" pitchFamily="2" charset="0"/>
              <a:cs typeface="Tahoma"/>
            </a:endParaRPr>
          </a:p>
        </p:txBody>
      </p:sp>
      <p:pic>
        <p:nvPicPr>
          <p:cNvPr id="10" name="object 10"/>
          <p:cNvPicPr/>
          <p:nvPr/>
        </p:nvPicPr>
        <p:blipFill>
          <a:blip r:embed="rId3" cstate="print"/>
          <a:stretch>
            <a:fillRect/>
          </a:stretch>
        </p:blipFill>
        <p:spPr>
          <a:xfrm>
            <a:off x="6115031" y="2276300"/>
            <a:ext cx="93195" cy="93198"/>
          </a:xfrm>
          <a:prstGeom prst="rect">
            <a:avLst/>
          </a:prstGeom>
        </p:spPr>
      </p:pic>
      <p:pic>
        <p:nvPicPr>
          <p:cNvPr id="11" name="object 11"/>
          <p:cNvPicPr/>
          <p:nvPr/>
        </p:nvPicPr>
        <p:blipFill>
          <a:blip r:embed="rId3" cstate="print"/>
          <a:stretch>
            <a:fillRect/>
          </a:stretch>
        </p:blipFill>
        <p:spPr>
          <a:xfrm>
            <a:off x="6115031" y="2782369"/>
            <a:ext cx="93195" cy="93198"/>
          </a:xfrm>
          <a:prstGeom prst="rect">
            <a:avLst/>
          </a:prstGeom>
        </p:spPr>
      </p:pic>
      <p:pic>
        <p:nvPicPr>
          <p:cNvPr id="12" name="object 12"/>
          <p:cNvPicPr/>
          <p:nvPr/>
        </p:nvPicPr>
        <p:blipFill>
          <a:blip r:embed="rId4" cstate="print"/>
          <a:stretch>
            <a:fillRect/>
          </a:stretch>
        </p:blipFill>
        <p:spPr>
          <a:xfrm>
            <a:off x="6115031" y="3434829"/>
            <a:ext cx="93195" cy="93195"/>
          </a:xfrm>
          <a:prstGeom prst="rect">
            <a:avLst/>
          </a:prstGeom>
        </p:spPr>
      </p:pic>
      <p:pic>
        <p:nvPicPr>
          <p:cNvPr id="13" name="object 13"/>
          <p:cNvPicPr/>
          <p:nvPr/>
        </p:nvPicPr>
        <p:blipFill>
          <a:blip r:embed="rId5" cstate="print"/>
          <a:stretch>
            <a:fillRect/>
          </a:stretch>
        </p:blipFill>
        <p:spPr>
          <a:xfrm>
            <a:off x="6115031" y="3902297"/>
            <a:ext cx="93195" cy="93198"/>
          </a:xfrm>
          <a:prstGeom prst="rect">
            <a:avLst/>
          </a:prstGeom>
        </p:spPr>
      </p:pic>
      <p:pic>
        <p:nvPicPr>
          <p:cNvPr id="14" name="object 14"/>
          <p:cNvPicPr/>
          <p:nvPr/>
        </p:nvPicPr>
        <p:blipFill>
          <a:blip r:embed="rId3" cstate="print"/>
          <a:stretch>
            <a:fillRect/>
          </a:stretch>
        </p:blipFill>
        <p:spPr>
          <a:xfrm>
            <a:off x="6115031" y="4463735"/>
            <a:ext cx="93195" cy="93198"/>
          </a:xfrm>
          <a:prstGeom prst="rect">
            <a:avLst/>
          </a:prstGeom>
        </p:spPr>
      </p:pic>
      <p:pic>
        <p:nvPicPr>
          <p:cNvPr id="15" name="object 15"/>
          <p:cNvPicPr/>
          <p:nvPr/>
        </p:nvPicPr>
        <p:blipFill>
          <a:blip r:embed="rId6" cstate="print"/>
          <a:stretch>
            <a:fillRect/>
          </a:stretch>
        </p:blipFill>
        <p:spPr>
          <a:xfrm>
            <a:off x="7764660" y="450644"/>
            <a:ext cx="2296101" cy="5447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281420" cy="1295400"/>
          </a:xfrm>
          <a:custGeom>
            <a:avLst/>
            <a:gdLst/>
            <a:ahLst/>
            <a:cxnLst/>
            <a:rect l="l" t="t" r="r" b="b"/>
            <a:pathLst>
              <a:path w="6281420" h="1295400">
                <a:moveTo>
                  <a:pt x="6281077" y="0"/>
                </a:moveTo>
                <a:lnTo>
                  <a:pt x="0" y="0"/>
                </a:lnTo>
                <a:lnTo>
                  <a:pt x="0" y="1295146"/>
                </a:lnTo>
                <a:lnTo>
                  <a:pt x="5518708" y="1292098"/>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46" y="316356"/>
            <a:ext cx="4012171"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4" name="object 4"/>
          <p:cNvSpPr txBox="1"/>
          <p:nvPr/>
        </p:nvSpPr>
        <p:spPr>
          <a:xfrm>
            <a:off x="6110363" y="1609039"/>
            <a:ext cx="1596997" cy="335989"/>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p:txBody>
      </p:sp>
      <p:sp>
        <p:nvSpPr>
          <p:cNvPr id="5" name="object 5"/>
          <p:cNvSpPr txBox="1"/>
          <p:nvPr/>
        </p:nvSpPr>
        <p:spPr>
          <a:xfrm>
            <a:off x="760627" y="1609039"/>
            <a:ext cx="5193521" cy="110426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Plant for the production of enzyme preparations  AGROFERMENT</a:t>
            </a:r>
            <a:endParaRPr sz="2100">
              <a:latin typeface="PF Din Text Cond Pro Medium" panose="02000500000000020004" pitchFamily="2" charset="0"/>
              <a:cs typeface="Trebuchet MS"/>
            </a:endParaRPr>
          </a:p>
          <a:p>
            <a:pPr marL="13970">
              <a:lnSpc>
                <a:spcPct val="100000"/>
              </a:lnSpc>
              <a:spcBef>
                <a:spcPts val="930"/>
              </a:spcBef>
            </a:pPr>
            <a:r>
              <a:rPr sz="2100" dirty="0">
                <a:latin typeface="PF Din Text Cond Pro Medium" panose="02000500000000020004" pitchFamily="2" charset="0"/>
                <a:cs typeface="Tahoma"/>
              </a:rPr>
              <a:t>the Tambov Region, 2014</a:t>
            </a:r>
            <a:endParaRPr sz="2100">
              <a:latin typeface="PF Din Text Cond Pro Medium" panose="02000500000000020004" pitchFamily="2" charset="0"/>
              <a:cs typeface="Tahoma"/>
            </a:endParaRPr>
          </a:p>
        </p:txBody>
      </p:sp>
      <p:sp>
        <p:nvSpPr>
          <p:cNvPr id="6" name="object 6"/>
          <p:cNvSpPr txBox="1"/>
          <p:nvPr/>
        </p:nvSpPr>
        <p:spPr>
          <a:xfrm>
            <a:off x="6408495" y="2166467"/>
            <a:ext cx="1315987"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General design.</a:t>
            </a:r>
            <a:endParaRPr sz="1700">
              <a:latin typeface="PF Din Text Cond Pro Medium" panose="02000500000000020004" pitchFamily="2" charset="0"/>
              <a:cs typeface="Tahoma"/>
            </a:endParaRPr>
          </a:p>
        </p:txBody>
      </p:sp>
      <p:sp>
        <p:nvSpPr>
          <p:cNvPr id="7" name="object 7"/>
          <p:cNvSpPr txBox="1"/>
          <p:nvPr/>
        </p:nvSpPr>
        <p:spPr>
          <a:xfrm>
            <a:off x="6408496" y="2649004"/>
            <a:ext cx="2578809" cy="1912896"/>
          </a:xfrm>
          <a:prstGeom prst="rect">
            <a:avLst/>
          </a:prstGeom>
        </p:spPr>
        <p:txBody>
          <a:bodyPr vert="horz" wrap="square" lIns="0" tIns="12700" rIns="0" bIns="0" rtlCol="0">
            <a:spAutoFit/>
          </a:bodyPr>
          <a:lstStyle/>
          <a:p>
            <a:pPr marL="12700">
              <a:lnSpc>
                <a:spcPts val="1970"/>
              </a:lnSpc>
              <a:spcBef>
                <a:spcPts val="100"/>
              </a:spcBef>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12700">
              <a:lnSpc>
                <a:spcPts val="197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12700" marR="597535">
              <a:lnSpc>
                <a:spcPct val="186200"/>
              </a:lnSpc>
            </a:pPr>
            <a:r>
              <a:rPr sz="1700" dirty="0">
                <a:latin typeface="PF Din Text Cond Pro Medium" panose="02000500000000020004" pitchFamily="2" charset="0"/>
                <a:cs typeface="Tahoma"/>
              </a:rPr>
              <a:t>Installation works.  Commissioning works.  Training.</a:t>
            </a:r>
            <a:endParaRPr sz="1700">
              <a:latin typeface="PF Din Text Cond Pro Medium" panose="02000500000000020004" pitchFamily="2" charset="0"/>
              <a:cs typeface="Tahoma"/>
            </a:endParaRPr>
          </a:p>
        </p:txBody>
      </p:sp>
      <p:grpSp>
        <p:nvGrpSpPr>
          <p:cNvPr id="8" name="object 8"/>
          <p:cNvGrpSpPr/>
          <p:nvPr/>
        </p:nvGrpSpPr>
        <p:grpSpPr>
          <a:xfrm>
            <a:off x="0" y="3094304"/>
            <a:ext cx="5481320" cy="4465955"/>
            <a:chOff x="0" y="3094304"/>
            <a:chExt cx="5481320" cy="4465955"/>
          </a:xfrm>
        </p:grpSpPr>
        <p:pic>
          <p:nvPicPr>
            <p:cNvPr id="9" name="object 9"/>
            <p:cNvPicPr/>
            <p:nvPr/>
          </p:nvPicPr>
          <p:blipFill>
            <a:blip r:embed="rId2" cstate="print"/>
            <a:stretch>
              <a:fillRect/>
            </a:stretch>
          </p:blipFill>
          <p:spPr>
            <a:xfrm>
              <a:off x="0" y="3094304"/>
              <a:ext cx="4732680" cy="4465701"/>
            </a:xfrm>
            <a:prstGeom prst="rect">
              <a:avLst/>
            </a:prstGeom>
          </p:spPr>
        </p:pic>
        <p:sp>
          <p:nvSpPr>
            <p:cNvPr id="10" name="object 10"/>
            <p:cNvSpPr/>
            <p:nvPr/>
          </p:nvSpPr>
          <p:spPr>
            <a:xfrm>
              <a:off x="2456304" y="5789548"/>
              <a:ext cx="3025140" cy="1771014"/>
            </a:xfrm>
            <a:custGeom>
              <a:avLst/>
              <a:gdLst/>
              <a:ahLst/>
              <a:cxnLst/>
              <a:rect l="l" t="t" r="r" b="b"/>
              <a:pathLst>
                <a:path w="3025140" h="1771015">
                  <a:moveTo>
                    <a:pt x="3024863" y="0"/>
                  </a:moveTo>
                  <a:lnTo>
                    <a:pt x="1021654" y="0"/>
                  </a:lnTo>
                  <a:lnTo>
                    <a:pt x="0" y="1770456"/>
                  </a:lnTo>
                  <a:lnTo>
                    <a:pt x="2003209" y="1770456"/>
                  </a:lnTo>
                  <a:lnTo>
                    <a:pt x="3024863" y="0"/>
                  </a:lnTo>
                  <a:close/>
                </a:path>
              </a:pathLst>
            </a:custGeom>
            <a:solidFill>
              <a:srgbClr val="1A806E"/>
            </a:solidFill>
          </p:spPr>
          <p:txBody>
            <a:bodyPr wrap="square" lIns="0" tIns="0" rIns="0" bIns="0" rtlCol="0"/>
            <a:lstStyle/>
            <a:p>
              <a:endParaRPr/>
            </a:p>
          </p:txBody>
        </p:sp>
      </p:grpSp>
      <p:pic>
        <p:nvPicPr>
          <p:cNvPr id="11" name="object 11"/>
          <p:cNvPicPr/>
          <p:nvPr/>
        </p:nvPicPr>
        <p:blipFill>
          <a:blip r:embed="rId3" cstate="print"/>
          <a:stretch>
            <a:fillRect/>
          </a:stretch>
        </p:blipFill>
        <p:spPr>
          <a:xfrm>
            <a:off x="6139881" y="2297280"/>
            <a:ext cx="93195" cy="93195"/>
          </a:xfrm>
          <a:prstGeom prst="rect">
            <a:avLst/>
          </a:prstGeom>
        </p:spPr>
      </p:pic>
      <p:pic>
        <p:nvPicPr>
          <p:cNvPr id="12" name="object 12"/>
          <p:cNvPicPr/>
          <p:nvPr/>
        </p:nvPicPr>
        <p:blipFill>
          <a:blip r:embed="rId4" cstate="print"/>
          <a:stretch>
            <a:fillRect/>
          </a:stretch>
        </p:blipFill>
        <p:spPr>
          <a:xfrm>
            <a:off x="6139881" y="2777670"/>
            <a:ext cx="93195" cy="93195"/>
          </a:xfrm>
          <a:prstGeom prst="rect">
            <a:avLst/>
          </a:prstGeom>
        </p:spPr>
      </p:pic>
      <p:pic>
        <p:nvPicPr>
          <p:cNvPr id="13" name="object 13"/>
          <p:cNvPicPr/>
          <p:nvPr/>
        </p:nvPicPr>
        <p:blipFill>
          <a:blip r:embed="rId5" cstate="print"/>
          <a:stretch>
            <a:fillRect/>
          </a:stretch>
        </p:blipFill>
        <p:spPr>
          <a:xfrm>
            <a:off x="6139881" y="3408702"/>
            <a:ext cx="93195" cy="93198"/>
          </a:xfrm>
          <a:prstGeom prst="rect">
            <a:avLst/>
          </a:prstGeom>
        </p:spPr>
      </p:pic>
      <p:pic>
        <p:nvPicPr>
          <p:cNvPr id="14" name="object 14"/>
          <p:cNvPicPr/>
          <p:nvPr/>
        </p:nvPicPr>
        <p:blipFill>
          <a:blip r:embed="rId6" cstate="print"/>
          <a:stretch>
            <a:fillRect/>
          </a:stretch>
        </p:blipFill>
        <p:spPr>
          <a:xfrm>
            <a:off x="6136566" y="3902351"/>
            <a:ext cx="93195" cy="93195"/>
          </a:xfrm>
          <a:prstGeom prst="rect">
            <a:avLst/>
          </a:prstGeom>
        </p:spPr>
      </p:pic>
      <p:pic>
        <p:nvPicPr>
          <p:cNvPr id="15" name="object 15"/>
          <p:cNvPicPr/>
          <p:nvPr/>
        </p:nvPicPr>
        <p:blipFill>
          <a:blip r:embed="rId7" cstate="print"/>
          <a:stretch>
            <a:fillRect/>
          </a:stretch>
        </p:blipFill>
        <p:spPr>
          <a:xfrm>
            <a:off x="6139881" y="4391025"/>
            <a:ext cx="93195" cy="93195"/>
          </a:xfrm>
          <a:prstGeom prst="rect">
            <a:avLst/>
          </a:prstGeom>
        </p:spPr>
      </p:pic>
      <p:pic>
        <p:nvPicPr>
          <p:cNvPr id="16" name="object 16"/>
          <p:cNvPicPr/>
          <p:nvPr/>
        </p:nvPicPr>
        <p:blipFill>
          <a:blip r:embed="rId8" cstate="print"/>
          <a:stretch>
            <a:fillRect/>
          </a:stretch>
        </p:blipFill>
        <p:spPr>
          <a:xfrm>
            <a:off x="7764660" y="450644"/>
            <a:ext cx="2296101" cy="5447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281420" cy="1295400"/>
          </a:xfrm>
          <a:custGeom>
            <a:avLst/>
            <a:gdLst/>
            <a:ahLst/>
            <a:cxnLst/>
            <a:rect l="l" t="t" r="r" b="b"/>
            <a:pathLst>
              <a:path w="6281420" h="1295400">
                <a:moveTo>
                  <a:pt x="6281077" y="0"/>
                </a:moveTo>
                <a:lnTo>
                  <a:pt x="0" y="0"/>
                </a:lnTo>
                <a:lnTo>
                  <a:pt x="0" y="1295146"/>
                </a:lnTo>
                <a:lnTo>
                  <a:pt x="5518721" y="1292098"/>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53" y="316356"/>
            <a:ext cx="4130488"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4" name="object 4"/>
          <p:cNvSpPr txBox="1"/>
          <p:nvPr/>
        </p:nvSpPr>
        <p:spPr>
          <a:xfrm>
            <a:off x="6088010" y="1609039"/>
            <a:ext cx="2992489" cy="2477858"/>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a:p>
            <a:pPr marL="313690">
              <a:lnSpc>
                <a:spcPct val="100000"/>
              </a:lnSpc>
              <a:spcBef>
                <a:spcPts val="1875"/>
              </a:spcBef>
            </a:pPr>
            <a:r>
              <a:rPr sz="1700" dirty="0">
                <a:latin typeface="PF Din Text Cond Pro Medium" panose="02000500000000020004" pitchFamily="2" charset="0"/>
                <a:cs typeface="Tahoma"/>
              </a:rPr>
              <a:t>Technological design.</a:t>
            </a:r>
            <a:endParaRPr sz="1700">
              <a:latin typeface="PF Din Text Cond Pro Medium" panose="02000500000000020004" pitchFamily="2" charset="0"/>
              <a:cs typeface="Tahoma"/>
            </a:endParaRPr>
          </a:p>
          <a:p>
            <a:pPr>
              <a:lnSpc>
                <a:spcPct val="100000"/>
              </a:lnSpc>
              <a:spcBef>
                <a:spcPts val="5"/>
              </a:spcBef>
            </a:pPr>
            <a:endParaRPr sz="1450">
              <a:latin typeface="PF Din Text Cond Pro Medium" panose="02000500000000020004" pitchFamily="2" charset="0"/>
              <a:cs typeface="Tahoma"/>
            </a:endParaRPr>
          </a:p>
          <a:p>
            <a:pPr marL="313690">
              <a:lnSpc>
                <a:spcPts val="1970"/>
              </a:lnSpc>
              <a:spcBef>
                <a:spcPts val="5"/>
              </a:spcBef>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313690">
              <a:lnSpc>
                <a:spcPts val="197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313690" marR="597535">
              <a:lnSpc>
                <a:spcPct val="186200"/>
              </a:lnSpc>
            </a:pPr>
            <a:r>
              <a:rPr sz="1700" dirty="0">
                <a:latin typeface="PF Din Text Cond Pro Medium" panose="02000500000000020004" pitchFamily="2" charset="0"/>
                <a:cs typeface="Tahoma"/>
              </a:rPr>
              <a:t>Installation works.  Commissioning works.</a:t>
            </a:r>
            <a:endParaRPr sz="1700">
              <a:latin typeface="PF Din Text Cond Pro Medium" panose="02000500000000020004" pitchFamily="2" charset="0"/>
              <a:cs typeface="Tahoma"/>
            </a:endParaRPr>
          </a:p>
        </p:txBody>
      </p:sp>
      <p:grpSp>
        <p:nvGrpSpPr>
          <p:cNvPr id="5" name="object 5"/>
          <p:cNvGrpSpPr/>
          <p:nvPr/>
        </p:nvGrpSpPr>
        <p:grpSpPr>
          <a:xfrm>
            <a:off x="0" y="3114179"/>
            <a:ext cx="5481320" cy="4446270"/>
            <a:chOff x="0" y="3114179"/>
            <a:chExt cx="5481320" cy="4446270"/>
          </a:xfrm>
        </p:grpSpPr>
        <p:pic>
          <p:nvPicPr>
            <p:cNvPr id="6" name="object 6"/>
            <p:cNvPicPr/>
            <p:nvPr/>
          </p:nvPicPr>
          <p:blipFill>
            <a:blip r:embed="rId2" cstate="print"/>
            <a:stretch>
              <a:fillRect/>
            </a:stretch>
          </p:blipFill>
          <p:spPr>
            <a:xfrm>
              <a:off x="0" y="3124111"/>
              <a:ext cx="4722749" cy="3932671"/>
            </a:xfrm>
            <a:prstGeom prst="rect">
              <a:avLst/>
            </a:prstGeom>
          </p:spPr>
        </p:pic>
        <p:pic>
          <p:nvPicPr>
            <p:cNvPr id="7" name="object 7"/>
            <p:cNvPicPr/>
            <p:nvPr/>
          </p:nvPicPr>
          <p:blipFill>
            <a:blip r:embed="rId3" cstate="print"/>
            <a:stretch>
              <a:fillRect/>
            </a:stretch>
          </p:blipFill>
          <p:spPr>
            <a:xfrm>
              <a:off x="0" y="3114179"/>
              <a:ext cx="4752555" cy="4445825"/>
            </a:xfrm>
            <a:prstGeom prst="rect">
              <a:avLst/>
            </a:prstGeom>
          </p:spPr>
        </p:pic>
        <p:sp>
          <p:nvSpPr>
            <p:cNvPr id="8" name="object 8"/>
            <p:cNvSpPr/>
            <p:nvPr/>
          </p:nvSpPr>
          <p:spPr>
            <a:xfrm>
              <a:off x="2456307" y="5789548"/>
              <a:ext cx="3025140" cy="1771014"/>
            </a:xfrm>
            <a:custGeom>
              <a:avLst/>
              <a:gdLst/>
              <a:ahLst/>
              <a:cxnLst/>
              <a:rect l="l" t="t" r="r" b="b"/>
              <a:pathLst>
                <a:path w="3025140" h="1771015">
                  <a:moveTo>
                    <a:pt x="3024860" y="0"/>
                  </a:moveTo>
                  <a:lnTo>
                    <a:pt x="2665730" y="0"/>
                  </a:lnTo>
                  <a:lnTo>
                    <a:pt x="1021664" y="0"/>
                  </a:lnTo>
                  <a:lnTo>
                    <a:pt x="0" y="1770456"/>
                  </a:lnTo>
                  <a:lnTo>
                    <a:pt x="2003196" y="1770456"/>
                  </a:lnTo>
                  <a:lnTo>
                    <a:pt x="3024860" y="0"/>
                  </a:lnTo>
                  <a:close/>
                </a:path>
              </a:pathLst>
            </a:custGeom>
            <a:solidFill>
              <a:srgbClr val="1A806E"/>
            </a:solidFill>
          </p:spPr>
          <p:txBody>
            <a:bodyPr wrap="square" lIns="0" tIns="0" rIns="0" bIns="0" rtlCol="0"/>
            <a:lstStyle/>
            <a:p>
              <a:endParaRPr/>
            </a:p>
          </p:txBody>
        </p:sp>
      </p:grpSp>
      <p:sp>
        <p:nvSpPr>
          <p:cNvPr id="9" name="object 9"/>
          <p:cNvSpPr txBox="1"/>
          <p:nvPr/>
        </p:nvSpPr>
        <p:spPr>
          <a:xfrm>
            <a:off x="677800" y="1607375"/>
            <a:ext cx="2596571" cy="1097736"/>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Distillery</a:t>
            </a:r>
            <a:endParaRPr sz="2100">
              <a:latin typeface="PF Din Text Cond Pro Medium" panose="02000500000000020004" pitchFamily="2" charset="0"/>
              <a:cs typeface="Trebuchet MS"/>
            </a:endParaRPr>
          </a:p>
          <a:p>
            <a:pPr marL="12700">
              <a:lnSpc>
                <a:spcPct val="100000"/>
              </a:lnSpc>
            </a:pPr>
            <a:r>
              <a:rPr sz="2100" dirty="0">
                <a:latin typeface="PF Din Text Cond Pro Medium" panose="02000500000000020004" pitchFamily="2" charset="0"/>
                <a:cs typeface="Trebuchet MS"/>
              </a:rPr>
              <a:t>PREMIUM UZBEKISTAN</a:t>
            </a:r>
            <a:endParaRPr sz="2100">
              <a:latin typeface="PF Din Text Cond Pro Medium" panose="02000500000000020004" pitchFamily="2" charset="0"/>
              <a:cs typeface="Trebuchet MS"/>
            </a:endParaRPr>
          </a:p>
          <a:p>
            <a:pPr marL="55244">
              <a:lnSpc>
                <a:spcPct val="100000"/>
              </a:lnSpc>
              <a:spcBef>
                <a:spcPts val="944"/>
              </a:spcBef>
            </a:pPr>
            <a:r>
              <a:rPr sz="2100" dirty="0">
                <a:latin typeface="PF Din Text Cond Pro Medium" panose="02000500000000020004" pitchFamily="2" charset="0"/>
                <a:cs typeface="Tahoma"/>
              </a:rPr>
              <a:t>Tashkent, 2020</a:t>
            </a:r>
            <a:endParaRPr sz="2100">
              <a:latin typeface="PF Din Text Cond Pro Medium" panose="02000500000000020004" pitchFamily="2" charset="0"/>
              <a:cs typeface="Tahoma"/>
            </a:endParaRPr>
          </a:p>
        </p:txBody>
      </p:sp>
      <p:pic>
        <p:nvPicPr>
          <p:cNvPr id="10" name="object 10"/>
          <p:cNvPicPr/>
          <p:nvPr/>
        </p:nvPicPr>
        <p:blipFill>
          <a:blip r:embed="rId4" cstate="print"/>
          <a:stretch>
            <a:fillRect/>
          </a:stretch>
        </p:blipFill>
        <p:spPr>
          <a:xfrm>
            <a:off x="6120285" y="2297280"/>
            <a:ext cx="93198" cy="93195"/>
          </a:xfrm>
          <a:prstGeom prst="rect">
            <a:avLst/>
          </a:prstGeom>
        </p:spPr>
      </p:pic>
      <p:pic>
        <p:nvPicPr>
          <p:cNvPr id="11" name="object 11"/>
          <p:cNvPicPr/>
          <p:nvPr/>
        </p:nvPicPr>
        <p:blipFill>
          <a:blip r:embed="rId5" cstate="print"/>
          <a:stretch>
            <a:fillRect/>
          </a:stretch>
        </p:blipFill>
        <p:spPr>
          <a:xfrm>
            <a:off x="6120285" y="2777670"/>
            <a:ext cx="93198" cy="93195"/>
          </a:xfrm>
          <a:prstGeom prst="rect">
            <a:avLst/>
          </a:prstGeom>
        </p:spPr>
      </p:pic>
      <p:pic>
        <p:nvPicPr>
          <p:cNvPr id="12" name="object 12"/>
          <p:cNvPicPr/>
          <p:nvPr/>
        </p:nvPicPr>
        <p:blipFill>
          <a:blip r:embed="rId6" cstate="print"/>
          <a:stretch>
            <a:fillRect/>
          </a:stretch>
        </p:blipFill>
        <p:spPr>
          <a:xfrm>
            <a:off x="6116970" y="3893878"/>
            <a:ext cx="93195" cy="93195"/>
          </a:xfrm>
          <a:prstGeom prst="rect">
            <a:avLst/>
          </a:prstGeom>
        </p:spPr>
      </p:pic>
      <p:pic>
        <p:nvPicPr>
          <p:cNvPr id="13" name="object 13"/>
          <p:cNvPicPr/>
          <p:nvPr/>
        </p:nvPicPr>
        <p:blipFill>
          <a:blip r:embed="rId7" cstate="print"/>
          <a:stretch>
            <a:fillRect/>
          </a:stretch>
        </p:blipFill>
        <p:spPr>
          <a:xfrm>
            <a:off x="6120285" y="3400229"/>
            <a:ext cx="93198" cy="93198"/>
          </a:xfrm>
          <a:prstGeom prst="rect">
            <a:avLst/>
          </a:prstGeom>
        </p:spPr>
      </p:pic>
      <p:pic>
        <p:nvPicPr>
          <p:cNvPr id="14" name="object 14"/>
          <p:cNvPicPr/>
          <p:nvPr/>
        </p:nvPicPr>
        <p:blipFill>
          <a:blip r:embed="rId8" cstate="print"/>
          <a:stretch>
            <a:fillRect/>
          </a:stretch>
        </p:blipFill>
        <p:spPr>
          <a:xfrm>
            <a:off x="7764660" y="450644"/>
            <a:ext cx="2296101" cy="5447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63"/>
            <a:ext cx="6281420" cy="1295400"/>
          </a:xfrm>
          <a:custGeom>
            <a:avLst/>
            <a:gdLst/>
            <a:ahLst/>
            <a:cxnLst/>
            <a:rect l="l" t="t" r="r" b="b"/>
            <a:pathLst>
              <a:path w="6281420" h="1295400">
                <a:moveTo>
                  <a:pt x="6281077" y="0"/>
                </a:moveTo>
                <a:lnTo>
                  <a:pt x="0" y="0"/>
                </a:lnTo>
                <a:lnTo>
                  <a:pt x="0" y="1295146"/>
                </a:lnTo>
                <a:lnTo>
                  <a:pt x="5518721" y="1292072"/>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29" y="316356"/>
            <a:ext cx="4179632"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4" name="object 4"/>
          <p:cNvSpPr txBox="1"/>
          <p:nvPr/>
        </p:nvSpPr>
        <p:spPr>
          <a:xfrm>
            <a:off x="6394056" y="2146846"/>
            <a:ext cx="1894535"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Technological design.</a:t>
            </a:r>
            <a:endParaRPr sz="1700">
              <a:latin typeface="PF Din Text Cond Pro Medium" panose="02000500000000020004" pitchFamily="2" charset="0"/>
              <a:cs typeface="Tahoma"/>
            </a:endParaRPr>
          </a:p>
        </p:txBody>
      </p:sp>
      <p:sp>
        <p:nvSpPr>
          <p:cNvPr id="5" name="object 5"/>
          <p:cNvSpPr txBox="1"/>
          <p:nvPr/>
        </p:nvSpPr>
        <p:spPr>
          <a:xfrm>
            <a:off x="6394056" y="2629382"/>
            <a:ext cx="2686444" cy="1940468"/>
          </a:xfrm>
          <a:prstGeom prst="rect">
            <a:avLst/>
          </a:prstGeom>
        </p:spPr>
        <p:txBody>
          <a:bodyPr vert="horz" wrap="square" lIns="0" tIns="12700" rIns="0" bIns="0" rtlCol="0">
            <a:spAutoFit/>
          </a:bodyPr>
          <a:lstStyle/>
          <a:p>
            <a:pPr marL="12700">
              <a:lnSpc>
                <a:spcPts val="1970"/>
              </a:lnSpc>
              <a:spcBef>
                <a:spcPts val="100"/>
              </a:spcBef>
            </a:pPr>
            <a:r>
              <a:rPr sz="1700" dirty="0">
                <a:latin typeface="PF Din Text Cond Pro Medium" panose="02000500000000020004" pitchFamily="2" charset="0"/>
                <a:cs typeface="Tahoma"/>
              </a:rPr>
              <a:t>Сomplex supply of the process</a:t>
            </a:r>
            <a:endParaRPr sz="1700">
              <a:latin typeface="PF Din Text Cond Pro Medium" panose="02000500000000020004" pitchFamily="2" charset="0"/>
              <a:cs typeface="Tahoma"/>
            </a:endParaRPr>
          </a:p>
          <a:p>
            <a:pPr marL="12700">
              <a:lnSpc>
                <a:spcPts val="1970"/>
              </a:lnSpc>
            </a:pPr>
            <a:r>
              <a:rPr sz="1700" dirty="0">
                <a:latin typeface="PF Din Text Cond Pro Medium" panose="02000500000000020004" pitchFamily="2" charset="0"/>
                <a:cs typeface="Tahoma"/>
              </a:rPr>
              <a:t>equipment.</a:t>
            </a:r>
            <a:endParaRPr sz="1700">
              <a:latin typeface="PF Din Text Cond Pro Medium" panose="02000500000000020004" pitchFamily="2" charset="0"/>
              <a:cs typeface="Tahoma"/>
            </a:endParaRPr>
          </a:p>
          <a:p>
            <a:pPr marL="12700" marR="597535">
              <a:lnSpc>
                <a:spcPts val="3800"/>
              </a:lnSpc>
              <a:spcBef>
                <a:spcPts val="219"/>
              </a:spcBef>
            </a:pPr>
            <a:r>
              <a:rPr sz="1700" dirty="0">
                <a:latin typeface="PF Din Text Cond Pro Medium" panose="02000500000000020004" pitchFamily="2" charset="0"/>
                <a:cs typeface="Tahoma"/>
              </a:rPr>
              <a:t>Installation works.  Commissioning works.  Training.</a:t>
            </a:r>
            <a:endParaRPr sz="1700">
              <a:latin typeface="PF Din Text Cond Pro Medium" panose="02000500000000020004" pitchFamily="2" charset="0"/>
              <a:cs typeface="Tahoma"/>
            </a:endParaRPr>
          </a:p>
        </p:txBody>
      </p:sp>
      <p:sp>
        <p:nvSpPr>
          <p:cNvPr id="6" name="object 6"/>
          <p:cNvSpPr txBox="1"/>
          <p:nvPr/>
        </p:nvSpPr>
        <p:spPr>
          <a:xfrm>
            <a:off x="-13803" y="5327248"/>
            <a:ext cx="356870" cy="225425"/>
          </a:xfrm>
          <a:prstGeom prst="rect">
            <a:avLst/>
          </a:prstGeom>
        </p:spPr>
        <p:txBody>
          <a:bodyPr vert="horz" wrap="square" lIns="0" tIns="13335" rIns="0" bIns="0" rtlCol="0">
            <a:spAutoFit/>
          </a:bodyPr>
          <a:lstStyle/>
          <a:p>
            <a:pPr marL="12700">
              <a:lnSpc>
                <a:spcPct val="100000"/>
              </a:lnSpc>
              <a:spcBef>
                <a:spcPts val="105"/>
              </a:spcBef>
            </a:pPr>
            <a:r>
              <a:rPr sz="650" spc="-45" dirty="0">
                <a:latin typeface="Trebuchet MS"/>
                <a:cs typeface="Trebuchet MS"/>
              </a:rPr>
              <a:t>а</a:t>
            </a:r>
            <a:endParaRPr sz="650">
              <a:latin typeface="Trebuchet MS"/>
              <a:cs typeface="Trebuchet MS"/>
            </a:endParaRPr>
          </a:p>
          <a:p>
            <a:pPr marL="24765">
              <a:lnSpc>
                <a:spcPct val="100000"/>
              </a:lnSpc>
              <a:spcBef>
                <a:spcPts val="5"/>
              </a:spcBef>
            </a:pPr>
            <a:r>
              <a:rPr sz="650" spc="-65" dirty="0">
                <a:latin typeface="Trebuchet MS"/>
                <a:cs typeface="Trebuchet MS"/>
              </a:rPr>
              <a:t>У</a:t>
            </a:r>
            <a:r>
              <a:rPr sz="650" spc="-80" dirty="0">
                <a:latin typeface="Trebuchet MS"/>
                <a:cs typeface="Trebuchet MS"/>
              </a:rPr>
              <a:t>р</a:t>
            </a:r>
            <a:r>
              <a:rPr sz="650" spc="-50" dirty="0">
                <a:latin typeface="Trebuchet MS"/>
                <a:cs typeface="Trebuchet MS"/>
              </a:rPr>
              <a:t>алхим»</a:t>
            </a:r>
            <a:endParaRPr sz="650">
              <a:latin typeface="Trebuchet MS"/>
              <a:cs typeface="Trebuchet MS"/>
            </a:endParaRPr>
          </a:p>
        </p:txBody>
      </p:sp>
      <p:grpSp>
        <p:nvGrpSpPr>
          <p:cNvPr id="7" name="object 7"/>
          <p:cNvGrpSpPr/>
          <p:nvPr/>
        </p:nvGrpSpPr>
        <p:grpSpPr>
          <a:xfrm>
            <a:off x="0" y="3114179"/>
            <a:ext cx="5481320" cy="4446270"/>
            <a:chOff x="0" y="3114179"/>
            <a:chExt cx="5481320" cy="4446270"/>
          </a:xfrm>
        </p:grpSpPr>
        <p:pic>
          <p:nvPicPr>
            <p:cNvPr id="8" name="object 8"/>
            <p:cNvPicPr/>
            <p:nvPr/>
          </p:nvPicPr>
          <p:blipFill>
            <a:blip r:embed="rId2" cstate="print"/>
            <a:stretch>
              <a:fillRect/>
            </a:stretch>
          </p:blipFill>
          <p:spPr>
            <a:xfrm>
              <a:off x="0" y="3114179"/>
              <a:ext cx="4737100" cy="4445825"/>
            </a:xfrm>
            <a:prstGeom prst="rect">
              <a:avLst/>
            </a:prstGeom>
          </p:spPr>
        </p:pic>
        <p:sp>
          <p:nvSpPr>
            <p:cNvPr id="9" name="object 9"/>
            <p:cNvSpPr/>
            <p:nvPr/>
          </p:nvSpPr>
          <p:spPr>
            <a:xfrm>
              <a:off x="2456294" y="5789536"/>
              <a:ext cx="3025140" cy="1771014"/>
            </a:xfrm>
            <a:custGeom>
              <a:avLst/>
              <a:gdLst/>
              <a:ahLst/>
              <a:cxnLst/>
              <a:rect l="l" t="t" r="r" b="b"/>
              <a:pathLst>
                <a:path w="3025140" h="1771015">
                  <a:moveTo>
                    <a:pt x="3024873" y="0"/>
                  </a:moveTo>
                  <a:lnTo>
                    <a:pt x="2665742" y="0"/>
                  </a:lnTo>
                  <a:lnTo>
                    <a:pt x="1021664" y="0"/>
                  </a:lnTo>
                  <a:lnTo>
                    <a:pt x="0" y="1770468"/>
                  </a:lnTo>
                  <a:lnTo>
                    <a:pt x="2003209" y="1770468"/>
                  </a:lnTo>
                  <a:lnTo>
                    <a:pt x="3024873" y="0"/>
                  </a:lnTo>
                  <a:close/>
                </a:path>
              </a:pathLst>
            </a:custGeom>
            <a:solidFill>
              <a:srgbClr val="1A806E"/>
            </a:solidFill>
          </p:spPr>
          <p:txBody>
            <a:bodyPr wrap="square" lIns="0" tIns="0" rIns="0" bIns="0" rtlCol="0"/>
            <a:lstStyle/>
            <a:p>
              <a:endParaRPr/>
            </a:p>
          </p:txBody>
        </p:sp>
      </p:grpSp>
      <p:sp>
        <p:nvSpPr>
          <p:cNvPr id="10" name="object 10"/>
          <p:cNvSpPr txBox="1"/>
          <p:nvPr/>
        </p:nvSpPr>
        <p:spPr>
          <a:xfrm>
            <a:off x="6097943" y="1609026"/>
            <a:ext cx="1663653" cy="335989"/>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endParaRPr sz="2100">
              <a:latin typeface="PF Din Text Cond Pro Medium" panose="02000500000000020004" pitchFamily="2" charset="0"/>
              <a:cs typeface="Trebuchet MS"/>
            </a:endParaRPr>
          </a:p>
        </p:txBody>
      </p:sp>
      <p:sp>
        <p:nvSpPr>
          <p:cNvPr id="11" name="object 11"/>
          <p:cNvSpPr txBox="1"/>
          <p:nvPr/>
        </p:nvSpPr>
        <p:spPr>
          <a:xfrm>
            <a:off x="714335" y="1610626"/>
            <a:ext cx="3943713" cy="1097736"/>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Pea protein isolate production line</a:t>
            </a:r>
          </a:p>
          <a:p>
            <a:pPr marL="12700">
              <a:lnSpc>
                <a:spcPct val="100000"/>
              </a:lnSpc>
            </a:pPr>
            <a:r>
              <a:rPr sz="2100" dirty="0">
                <a:latin typeface="PF Din Text Cond Pro Medium" panose="02000500000000020004" pitchFamily="2" charset="0"/>
                <a:cs typeface="Trebuchet MS"/>
              </a:rPr>
              <a:t>Customer: conﬁdential information</a:t>
            </a:r>
          </a:p>
          <a:p>
            <a:pPr marL="19050">
              <a:lnSpc>
                <a:spcPct val="100000"/>
              </a:lnSpc>
              <a:spcBef>
                <a:spcPts val="885"/>
              </a:spcBef>
            </a:pPr>
            <a:r>
              <a:rPr sz="2100" dirty="0">
                <a:latin typeface="PF Din Text Cond Pro Medium" panose="02000500000000020004" pitchFamily="2" charset="0"/>
                <a:cs typeface="Tahoma"/>
              </a:rPr>
              <a:t>Skolkovo, 2021</a:t>
            </a:r>
          </a:p>
        </p:txBody>
      </p:sp>
      <p:pic>
        <p:nvPicPr>
          <p:cNvPr id="12" name="object 12"/>
          <p:cNvPicPr/>
          <p:nvPr/>
        </p:nvPicPr>
        <p:blipFill>
          <a:blip r:embed="rId3" cstate="print"/>
          <a:stretch>
            <a:fillRect/>
          </a:stretch>
        </p:blipFill>
        <p:spPr>
          <a:xfrm>
            <a:off x="6125845" y="2279586"/>
            <a:ext cx="93192" cy="93192"/>
          </a:xfrm>
          <a:prstGeom prst="rect">
            <a:avLst/>
          </a:prstGeom>
        </p:spPr>
      </p:pic>
      <p:pic>
        <p:nvPicPr>
          <p:cNvPr id="13" name="object 13"/>
          <p:cNvPicPr/>
          <p:nvPr/>
        </p:nvPicPr>
        <p:blipFill>
          <a:blip r:embed="rId4" cstate="print"/>
          <a:stretch>
            <a:fillRect/>
          </a:stretch>
        </p:blipFill>
        <p:spPr>
          <a:xfrm>
            <a:off x="6127712" y="2752788"/>
            <a:ext cx="93192" cy="93192"/>
          </a:xfrm>
          <a:prstGeom prst="rect">
            <a:avLst/>
          </a:prstGeom>
        </p:spPr>
      </p:pic>
      <p:pic>
        <p:nvPicPr>
          <p:cNvPr id="14" name="object 14"/>
          <p:cNvPicPr/>
          <p:nvPr/>
        </p:nvPicPr>
        <p:blipFill>
          <a:blip r:embed="rId5" cstate="print"/>
          <a:stretch>
            <a:fillRect/>
          </a:stretch>
        </p:blipFill>
        <p:spPr>
          <a:xfrm>
            <a:off x="6126048" y="3425685"/>
            <a:ext cx="93192" cy="93205"/>
          </a:xfrm>
          <a:prstGeom prst="rect">
            <a:avLst/>
          </a:prstGeom>
        </p:spPr>
      </p:pic>
      <p:pic>
        <p:nvPicPr>
          <p:cNvPr id="15" name="object 15"/>
          <p:cNvPicPr/>
          <p:nvPr/>
        </p:nvPicPr>
        <p:blipFill>
          <a:blip r:embed="rId6" cstate="print"/>
          <a:stretch>
            <a:fillRect/>
          </a:stretch>
        </p:blipFill>
        <p:spPr>
          <a:xfrm>
            <a:off x="6126048" y="3907739"/>
            <a:ext cx="93192" cy="93192"/>
          </a:xfrm>
          <a:prstGeom prst="rect">
            <a:avLst/>
          </a:prstGeom>
        </p:spPr>
      </p:pic>
      <p:pic>
        <p:nvPicPr>
          <p:cNvPr id="16" name="object 16"/>
          <p:cNvPicPr/>
          <p:nvPr/>
        </p:nvPicPr>
        <p:blipFill>
          <a:blip r:embed="rId7" cstate="print"/>
          <a:stretch>
            <a:fillRect/>
          </a:stretch>
        </p:blipFill>
        <p:spPr>
          <a:xfrm>
            <a:off x="6126048" y="4391025"/>
            <a:ext cx="93192" cy="93205"/>
          </a:xfrm>
          <a:prstGeom prst="rect">
            <a:avLst/>
          </a:prstGeom>
        </p:spPr>
      </p:pic>
      <p:pic>
        <p:nvPicPr>
          <p:cNvPr id="17" name="object 17"/>
          <p:cNvPicPr/>
          <p:nvPr/>
        </p:nvPicPr>
        <p:blipFill>
          <a:blip r:embed="rId8" cstate="print"/>
          <a:stretch>
            <a:fillRect/>
          </a:stretch>
        </p:blipFill>
        <p:spPr>
          <a:xfrm>
            <a:off x="7764660" y="450644"/>
            <a:ext cx="2296101" cy="5447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63"/>
            <a:ext cx="6281420" cy="1295400"/>
          </a:xfrm>
          <a:custGeom>
            <a:avLst/>
            <a:gdLst/>
            <a:ahLst/>
            <a:cxnLst/>
            <a:rect l="l" t="t" r="r" b="b"/>
            <a:pathLst>
              <a:path w="6281420" h="1295400">
                <a:moveTo>
                  <a:pt x="6281077" y="0"/>
                </a:moveTo>
                <a:lnTo>
                  <a:pt x="0" y="0"/>
                </a:lnTo>
                <a:lnTo>
                  <a:pt x="0" y="1295146"/>
                </a:lnTo>
                <a:lnTo>
                  <a:pt x="5518708" y="1292072"/>
                </a:lnTo>
                <a:lnTo>
                  <a:pt x="6281077"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16" y="316356"/>
            <a:ext cx="3689985"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Completed projects</a:t>
            </a:r>
          </a:p>
        </p:txBody>
      </p:sp>
      <p:sp>
        <p:nvSpPr>
          <p:cNvPr id="4" name="object 4"/>
          <p:cNvSpPr txBox="1"/>
          <p:nvPr/>
        </p:nvSpPr>
        <p:spPr>
          <a:xfrm>
            <a:off x="684314" y="1609026"/>
            <a:ext cx="3025140" cy="1097736"/>
          </a:xfrm>
          <a:prstGeom prst="rect">
            <a:avLst/>
          </a:prstGeom>
        </p:spPr>
        <p:txBody>
          <a:bodyPr vert="horz" wrap="square" lIns="0" tIns="12700" rIns="0" bIns="0" rtlCol="0">
            <a:spAutoFit/>
          </a:bodyPr>
          <a:lstStyle/>
          <a:p>
            <a:pPr marL="29209" marR="5080">
              <a:lnSpc>
                <a:spcPct val="100000"/>
              </a:lnSpc>
              <a:spcBef>
                <a:spcPts val="100"/>
              </a:spcBef>
            </a:pPr>
            <a:r>
              <a:rPr sz="2100" dirty="0">
                <a:latin typeface="PF Din Text Cond Pro Medium" panose="02000500000000020004" pitchFamily="2" charset="0"/>
                <a:cs typeface="Trebuchet MS"/>
              </a:rPr>
              <a:t>Beer fermentation tank  MOSCOW BREWING COMPANY</a:t>
            </a:r>
          </a:p>
          <a:p>
            <a:pPr marL="12700">
              <a:lnSpc>
                <a:spcPct val="100000"/>
              </a:lnSpc>
              <a:spcBef>
                <a:spcPts val="919"/>
              </a:spcBef>
            </a:pPr>
            <a:r>
              <a:rPr sz="2100" dirty="0">
                <a:latin typeface="PF Din Text Cond Pro Medium" panose="02000500000000020004" pitchFamily="2" charset="0"/>
                <a:cs typeface="Tahoma"/>
              </a:rPr>
              <a:t>Mytishchi, 2016</a:t>
            </a:r>
          </a:p>
        </p:txBody>
      </p:sp>
      <p:sp>
        <p:nvSpPr>
          <p:cNvPr id="5" name="object 5"/>
          <p:cNvSpPr txBox="1"/>
          <p:nvPr/>
        </p:nvSpPr>
        <p:spPr>
          <a:xfrm>
            <a:off x="6101256" y="1609026"/>
            <a:ext cx="3131643" cy="2317173"/>
          </a:xfrm>
          <a:prstGeom prst="rect">
            <a:avLst/>
          </a:prstGeom>
        </p:spPr>
        <p:txBody>
          <a:bodyPr vert="horz" wrap="square" lIns="0" tIns="12700" rIns="0" bIns="0" rtlCol="0">
            <a:spAutoFit/>
          </a:bodyPr>
          <a:lstStyle/>
          <a:p>
            <a:pPr marL="12700">
              <a:lnSpc>
                <a:spcPct val="100000"/>
              </a:lnSpc>
              <a:spcBef>
                <a:spcPts val="100"/>
              </a:spcBef>
            </a:pPr>
            <a:r>
              <a:rPr sz="2100" dirty="0">
                <a:latin typeface="PF Din Text Cond Pro Medium" panose="02000500000000020004" pitchFamily="2" charset="0"/>
                <a:cs typeface="Trebuchet MS"/>
              </a:rPr>
              <a:t>Scope of Work</a:t>
            </a:r>
          </a:p>
          <a:p>
            <a:pPr>
              <a:lnSpc>
                <a:spcPct val="100000"/>
              </a:lnSpc>
              <a:spcBef>
                <a:spcPts val="10"/>
              </a:spcBef>
            </a:pPr>
            <a:endParaRPr sz="1700" dirty="0">
              <a:latin typeface="PF Din Text Cond Pro Medium" panose="02000500000000020004" pitchFamily="2" charset="0"/>
              <a:cs typeface="Trebuchet MS"/>
            </a:endParaRPr>
          </a:p>
          <a:p>
            <a:pPr marL="305435">
              <a:lnSpc>
                <a:spcPct val="100000"/>
              </a:lnSpc>
              <a:spcBef>
                <a:spcPts val="5"/>
              </a:spcBef>
            </a:pPr>
            <a:r>
              <a:rPr sz="1700" dirty="0">
                <a:latin typeface="PF Din Text Cond Pro Medium" panose="02000500000000020004" pitchFamily="2" charset="0"/>
                <a:cs typeface="Tahoma"/>
              </a:rPr>
              <a:t>Technological design.</a:t>
            </a:r>
          </a:p>
          <a:p>
            <a:pPr marL="305435" marR="5080">
              <a:lnSpc>
                <a:spcPct val="186200"/>
              </a:lnSpc>
            </a:pPr>
            <a:r>
              <a:rPr sz="1700" dirty="0">
                <a:latin typeface="PF Din Text Cond Pro Medium" panose="02000500000000020004" pitchFamily="2" charset="0"/>
                <a:cs typeface="Tahoma"/>
              </a:rPr>
              <a:t>Supply of the process equipment.  Installation supervision.</a:t>
            </a:r>
          </a:p>
          <a:p>
            <a:pPr>
              <a:lnSpc>
                <a:spcPct val="100000"/>
              </a:lnSpc>
              <a:spcBef>
                <a:spcPts val="10"/>
              </a:spcBef>
            </a:pPr>
            <a:endParaRPr sz="1450" dirty="0">
              <a:latin typeface="PF Din Text Cond Pro Medium" panose="02000500000000020004" pitchFamily="2" charset="0"/>
              <a:cs typeface="Tahoma"/>
            </a:endParaRPr>
          </a:p>
          <a:p>
            <a:pPr marL="305435">
              <a:lnSpc>
                <a:spcPct val="100000"/>
              </a:lnSpc>
            </a:pPr>
            <a:r>
              <a:rPr sz="1700" dirty="0">
                <a:latin typeface="PF Din Text Cond Pro Medium" panose="02000500000000020004" pitchFamily="2" charset="0"/>
                <a:cs typeface="Tahoma"/>
              </a:rPr>
              <a:t>Commissioning works.</a:t>
            </a:r>
          </a:p>
        </p:txBody>
      </p:sp>
      <p:grpSp>
        <p:nvGrpSpPr>
          <p:cNvPr id="6" name="object 6"/>
          <p:cNvGrpSpPr/>
          <p:nvPr/>
        </p:nvGrpSpPr>
        <p:grpSpPr>
          <a:xfrm>
            <a:off x="0" y="3114179"/>
            <a:ext cx="5481320" cy="4446270"/>
            <a:chOff x="0" y="3114179"/>
            <a:chExt cx="5481320" cy="4446270"/>
          </a:xfrm>
        </p:grpSpPr>
        <p:pic>
          <p:nvPicPr>
            <p:cNvPr id="7" name="object 7"/>
            <p:cNvPicPr/>
            <p:nvPr/>
          </p:nvPicPr>
          <p:blipFill>
            <a:blip r:embed="rId2" cstate="print"/>
            <a:stretch>
              <a:fillRect/>
            </a:stretch>
          </p:blipFill>
          <p:spPr>
            <a:xfrm>
              <a:off x="0" y="3114179"/>
              <a:ext cx="4737100" cy="4445825"/>
            </a:xfrm>
            <a:prstGeom prst="rect">
              <a:avLst/>
            </a:prstGeom>
          </p:spPr>
        </p:pic>
        <p:sp>
          <p:nvSpPr>
            <p:cNvPr id="8" name="object 8"/>
            <p:cNvSpPr/>
            <p:nvPr/>
          </p:nvSpPr>
          <p:spPr>
            <a:xfrm>
              <a:off x="2456294" y="5789536"/>
              <a:ext cx="3025140" cy="1771014"/>
            </a:xfrm>
            <a:custGeom>
              <a:avLst/>
              <a:gdLst/>
              <a:ahLst/>
              <a:cxnLst/>
              <a:rect l="l" t="t" r="r" b="b"/>
              <a:pathLst>
                <a:path w="3025140" h="1771015">
                  <a:moveTo>
                    <a:pt x="3024886" y="0"/>
                  </a:moveTo>
                  <a:lnTo>
                    <a:pt x="2665730" y="0"/>
                  </a:lnTo>
                  <a:lnTo>
                    <a:pt x="1021676" y="0"/>
                  </a:lnTo>
                  <a:lnTo>
                    <a:pt x="0" y="1770468"/>
                  </a:lnTo>
                  <a:lnTo>
                    <a:pt x="2003221" y="1770468"/>
                  </a:lnTo>
                  <a:lnTo>
                    <a:pt x="3024886" y="0"/>
                  </a:lnTo>
                  <a:close/>
                </a:path>
              </a:pathLst>
            </a:custGeom>
            <a:solidFill>
              <a:srgbClr val="1A806E"/>
            </a:solidFill>
          </p:spPr>
          <p:txBody>
            <a:bodyPr wrap="square" lIns="0" tIns="0" rIns="0" bIns="0" rtlCol="0"/>
            <a:lstStyle/>
            <a:p>
              <a:endParaRPr/>
            </a:p>
          </p:txBody>
        </p:sp>
      </p:grpSp>
      <p:pic>
        <p:nvPicPr>
          <p:cNvPr id="9" name="object 9"/>
          <p:cNvPicPr/>
          <p:nvPr/>
        </p:nvPicPr>
        <p:blipFill>
          <a:blip r:embed="rId3" cstate="print"/>
          <a:stretch>
            <a:fillRect/>
          </a:stretch>
        </p:blipFill>
        <p:spPr>
          <a:xfrm>
            <a:off x="6127712" y="2305519"/>
            <a:ext cx="93192" cy="93205"/>
          </a:xfrm>
          <a:prstGeom prst="rect">
            <a:avLst/>
          </a:prstGeom>
        </p:spPr>
      </p:pic>
      <p:pic>
        <p:nvPicPr>
          <p:cNvPr id="10" name="object 10"/>
          <p:cNvPicPr/>
          <p:nvPr/>
        </p:nvPicPr>
        <p:blipFill>
          <a:blip r:embed="rId4" cstate="print"/>
          <a:stretch>
            <a:fillRect/>
          </a:stretch>
        </p:blipFill>
        <p:spPr>
          <a:xfrm>
            <a:off x="6126048" y="2728697"/>
            <a:ext cx="93192" cy="93192"/>
          </a:xfrm>
          <a:prstGeom prst="rect">
            <a:avLst/>
          </a:prstGeom>
        </p:spPr>
      </p:pic>
      <p:pic>
        <p:nvPicPr>
          <p:cNvPr id="11" name="object 11"/>
          <p:cNvPicPr/>
          <p:nvPr/>
        </p:nvPicPr>
        <p:blipFill>
          <a:blip r:embed="rId4" cstate="print"/>
          <a:stretch>
            <a:fillRect/>
          </a:stretch>
        </p:blipFill>
        <p:spPr>
          <a:xfrm>
            <a:off x="6126048" y="3203284"/>
            <a:ext cx="93192" cy="93192"/>
          </a:xfrm>
          <a:prstGeom prst="rect">
            <a:avLst/>
          </a:prstGeom>
        </p:spPr>
      </p:pic>
      <p:pic>
        <p:nvPicPr>
          <p:cNvPr id="12" name="object 12"/>
          <p:cNvPicPr/>
          <p:nvPr/>
        </p:nvPicPr>
        <p:blipFill>
          <a:blip r:embed="rId5" cstate="print"/>
          <a:stretch>
            <a:fillRect/>
          </a:stretch>
        </p:blipFill>
        <p:spPr>
          <a:xfrm>
            <a:off x="6126048" y="3734822"/>
            <a:ext cx="93192" cy="93205"/>
          </a:xfrm>
          <a:prstGeom prst="rect">
            <a:avLst/>
          </a:prstGeom>
        </p:spPr>
      </p:pic>
      <p:pic>
        <p:nvPicPr>
          <p:cNvPr id="13" name="object 13"/>
          <p:cNvPicPr/>
          <p:nvPr/>
        </p:nvPicPr>
        <p:blipFill>
          <a:blip r:embed="rId6" cstate="print"/>
          <a:stretch>
            <a:fillRect/>
          </a:stretch>
        </p:blipFill>
        <p:spPr>
          <a:xfrm>
            <a:off x="7764660" y="450644"/>
            <a:ext cx="2296101" cy="5447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6935" y="316344"/>
            <a:ext cx="461264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Documents and licences</a:t>
            </a:r>
          </a:p>
        </p:txBody>
      </p:sp>
      <p:pic>
        <p:nvPicPr>
          <p:cNvPr id="3" name="object 3"/>
          <p:cNvPicPr/>
          <p:nvPr/>
        </p:nvPicPr>
        <p:blipFill>
          <a:blip r:embed="rId2" cstate="print"/>
          <a:stretch>
            <a:fillRect/>
          </a:stretch>
        </p:blipFill>
        <p:spPr>
          <a:xfrm>
            <a:off x="321900" y="1776755"/>
            <a:ext cx="1886762" cy="2669311"/>
          </a:xfrm>
          <a:prstGeom prst="rect">
            <a:avLst/>
          </a:prstGeom>
        </p:spPr>
      </p:pic>
      <p:pic>
        <p:nvPicPr>
          <p:cNvPr id="4" name="object 4"/>
          <p:cNvPicPr/>
          <p:nvPr/>
        </p:nvPicPr>
        <p:blipFill>
          <a:blip r:embed="rId3" cstate="print"/>
          <a:stretch>
            <a:fillRect/>
          </a:stretch>
        </p:blipFill>
        <p:spPr>
          <a:xfrm>
            <a:off x="2379167" y="1777085"/>
            <a:ext cx="1883194" cy="2657106"/>
          </a:xfrm>
          <a:prstGeom prst="rect">
            <a:avLst/>
          </a:prstGeom>
        </p:spPr>
      </p:pic>
      <p:pic>
        <p:nvPicPr>
          <p:cNvPr id="5" name="object 5"/>
          <p:cNvPicPr/>
          <p:nvPr/>
        </p:nvPicPr>
        <p:blipFill>
          <a:blip r:embed="rId4" cstate="print"/>
          <a:stretch>
            <a:fillRect/>
          </a:stretch>
        </p:blipFill>
        <p:spPr>
          <a:xfrm>
            <a:off x="4437176" y="1767509"/>
            <a:ext cx="1905253" cy="2688513"/>
          </a:xfrm>
          <a:prstGeom prst="rect">
            <a:avLst/>
          </a:prstGeom>
        </p:spPr>
      </p:pic>
      <p:pic>
        <p:nvPicPr>
          <p:cNvPr id="6" name="object 6"/>
          <p:cNvPicPr/>
          <p:nvPr/>
        </p:nvPicPr>
        <p:blipFill>
          <a:blip r:embed="rId5" cstate="print"/>
          <a:stretch>
            <a:fillRect/>
          </a:stretch>
        </p:blipFill>
        <p:spPr>
          <a:xfrm>
            <a:off x="8421319" y="1839747"/>
            <a:ext cx="1811705" cy="2549410"/>
          </a:xfrm>
          <a:prstGeom prst="rect">
            <a:avLst/>
          </a:prstGeom>
        </p:spPr>
      </p:pic>
      <p:pic>
        <p:nvPicPr>
          <p:cNvPr id="7" name="object 7"/>
          <p:cNvPicPr/>
          <p:nvPr/>
        </p:nvPicPr>
        <p:blipFill>
          <a:blip r:embed="rId6" cstate="print"/>
          <a:stretch>
            <a:fillRect/>
          </a:stretch>
        </p:blipFill>
        <p:spPr>
          <a:xfrm>
            <a:off x="347192" y="4550105"/>
            <a:ext cx="1811718" cy="2549410"/>
          </a:xfrm>
          <a:prstGeom prst="rect">
            <a:avLst/>
          </a:prstGeom>
        </p:spPr>
      </p:pic>
      <p:pic>
        <p:nvPicPr>
          <p:cNvPr id="8" name="object 8"/>
          <p:cNvPicPr/>
          <p:nvPr/>
        </p:nvPicPr>
        <p:blipFill>
          <a:blip r:embed="rId7" cstate="print"/>
          <a:stretch>
            <a:fillRect/>
          </a:stretch>
        </p:blipFill>
        <p:spPr>
          <a:xfrm>
            <a:off x="2443429" y="4550105"/>
            <a:ext cx="1811705" cy="2549410"/>
          </a:xfrm>
          <a:prstGeom prst="rect">
            <a:avLst/>
          </a:prstGeom>
        </p:spPr>
      </p:pic>
      <p:pic>
        <p:nvPicPr>
          <p:cNvPr id="9" name="object 9"/>
          <p:cNvPicPr/>
          <p:nvPr/>
        </p:nvPicPr>
        <p:blipFill>
          <a:blip r:embed="rId8" cstate="print"/>
          <a:stretch>
            <a:fillRect/>
          </a:stretch>
        </p:blipFill>
        <p:spPr>
          <a:xfrm>
            <a:off x="4397718" y="4550105"/>
            <a:ext cx="1811718" cy="2549410"/>
          </a:xfrm>
          <a:prstGeom prst="rect">
            <a:avLst/>
          </a:prstGeom>
        </p:spPr>
      </p:pic>
      <p:pic>
        <p:nvPicPr>
          <p:cNvPr id="10" name="object 10"/>
          <p:cNvPicPr/>
          <p:nvPr/>
        </p:nvPicPr>
        <p:blipFill>
          <a:blip r:embed="rId9" cstate="print"/>
          <a:stretch>
            <a:fillRect/>
          </a:stretch>
        </p:blipFill>
        <p:spPr>
          <a:xfrm>
            <a:off x="6436626" y="4550105"/>
            <a:ext cx="1811718" cy="2549410"/>
          </a:xfrm>
          <a:prstGeom prst="rect">
            <a:avLst/>
          </a:prstGeom>
        </p:spPr>
      </p:pic>
      <p:pic>
        <p:nvPicPr>
          <p:cNvPr id="11" name="object 11"/>
          <p:cNvPicPr/>
          <p:nvPr/>
        </p:nvPicPr>
        <p:blipFill>
          <a:blip r:embed="rId10" cstate="print"/>
          <a:stretch>
            <a:fillRect/>
          </a:stretch>
        </p:blipFill>
        <p:spPr>
          <a:xfrm>
            <a:off x="8404580" y="4542167"/>
            <a:ext cx="1811718" cy="2549398"/>
          </a:xfrm>
          <a:prstGeom prst="rect">
            <a:avLst/>
          </a:prstGeom>
        </p:spPr>
      </p:pic>
      <p:pic>
        <p:nvPicPr>
          <p:cNvPr id="12" name="object 12"/>
          <p:cNvPicPr/>
          <p:nvPr/>
        </p:nvPicPr>
        <p:blipFill>
          <a:blip r:embed="rId11" cstate="print"/>
          <a:stretch>
            <a:fillRect/>
          </a:stretch>
        </p:blipFill>
        <p:spPr>
          <a:xfrm>
            <a:off x="6408711" y="1843752"/>
            <a:ext cx="1804984" cy="2585093"/>
          </a:xfrm>
          <a:prstGeom prst="rect">
            <a:avLst/>
          </a:prstGeom>
        </p:spPr>
      </p:pic>
      <p:pic>
        <p:nvPicPr>
          <p:cNvPr id="13" name="object 13"/>
          <p:cNvPicPr/>
          <p:nvPr/>
        </p:nvPicPr>
        <p:blipFill>
          <a:blip r:embed="rId12" cstate="print"/>
          <a:stretch>
            <a:fillRect/>
          </a:stretch>
        </p:blipFill>
        <p:spPr>
          <a:xfrm>
            <a:off x="7764660" y="450644"/>
            <a:ext cx="2296101" cy="5447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0847" y="2216429"/>
            <a:ext cx="653415" cy="667385"/>
          </a:xfrm>
          <a:custGeom>
            <a:avLst/>
            <a:gdLst/>
            <a:ahLst/>
            <a:cxnLst/>
            <a:rect l="l" t="t" r="r" b="b"/>
            <a:pathLst>
              <a:path w="653415" h="667385">
                <a:moveTo>
                  <a:pt x="653186" y="0"/>
                </a:moveTo>
                <a:lnTo>
                  <a:pt x="384911" y="0"/>
                </a:lnTo>
                <a:lnTo>
                  <a:pt x="0" y="667029"/>
                </a:lnTo>
                <a:lnTo>
                  <a:pt x="268274" y="667029"/>
                </a:lnTo>
                <a:lnTo>
                  <a:pt x="653186" y="0"/>
                </a:lnTo>
                <a:close/>
              </a:path>
            </a:pathLst>
          </a:custGeom>
          <a:solidFill>
            <a:srgbClr val="F2F2F0"/>
          </a:solidFill>
        </p:spPr>
        <p:txBody>
          <a:bodyPr wrap="square" lIns="0" tIns="0" rIns="0" bIns="0" rtlCol="0"/>
          <a:lstStyle/>
          <a:p>
            <a:endParaRPr/>
          </a:p>
        </p:txBody>
      </p:sp>
      <p:sp>
        <p:nvSpPr>
          <p:cNvPr id="3" name="object 3"/>
          <p:cNvSpPr/>
          <p:nvPr/>
        </p:nvSpPr>
        <p:spPr>
          <a:xfrm>
            <a:off x="550847" y="3860837"/>
            <a:ext cx="653415" cy="667385"/>
          </a:xfrm>
          <a:custGeom>
            <a:avLst/>
            <a:gdLst/>
            <a:ahLst/>
            <a:cxnLst/>
            <a:rect l="l" t="t" r="r" b="b"/>
            <a:pathLst>
              <a:path w="653415"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4" name="object 4"/>
          <p:cNvSpPr/>
          <p:nvPr/>
        </p:nvSpPr>
        <p:spPr>
          <a:xfrm>
            <a:off x="550847" y="5273306"/>
            <a:ext cx="653415" cy="667385"/>
          </a:xfrm>
          <a:custGeom>
            <a:avLst/>
            <a:gdLst/>
            <a:ahLst/>
            <a:cxnLst/>
            <a:rect l="l" t="t" r="r" b="b"/>
            <a:pathLst>
              <a:path w="653415" h="667385">
                <a:moveTo>
                  <a:pt x="653186" y="0"/>
                </a:moveTo>
                <a:lnTo>
                  <a:pt x="384911" y="0"/>
                </a:lnTo>
                <a:lnTo>
                  <a:pt x="0" y="667016"/>
                </a:lnTo>
                <a:lnTo>
                  <a:pt x="268274" y="667016"/>
                </a:lnTo>
                <a:lnTo>
                  <a:pt x="653186" y="0"/>
                </a:lnTo>
                <a:close/>
              </a:path>
            </a:pathLst>
          </a:custGeom>
          <a:solidFill>
            <a:srgbClr val="F2F2F0"/>
          </a:solidFill>
        </p:spPr>
        <p:txBody>
          <a:bodyPr wrap="square" lIns="0" tIns="0" rIns="0" bIns="0" rtlCol="0"/>
          <a:lstStyle/>
          <a:p>
            <a:endParaRPr/>
          </a:p>
        </p:txBody>
      </p:sp>
      <p:sp>
        <p:nvSpPr>
          <p:cNvPr id="5" name="object 5"/>
          <p:cNvSpPr txBox="1"/>
          <p:nvPr/>
        </p:nvSpPr>
        <p:spPr>
          <a:xfrm>
            <a:off x="720886" y="1724990"/>
            <a:ext cx="5921214" cy="5568191"/>
          </a:xfrm>
          <a:prstGeom prst="rect">
            <a:avLst/>
          </a:prstGeom>
        </p:spPr>
        <p:txBody>
          <a:bodyPr vert="horz" wrap="square" lIns="0" tIns="12700" rIns="0" bIns="0" rtlCol="0">
            <a:spAutoFit/>
          </a:bodyPr>
          <a:lstStyle/>
          <a:p>
            <a:pPr marL="41910">
              <a:lnSpc>
                <a:spcPct val="100000"/>
              </a:lnSpc>
              <a:spcBef>
                <a:spcPts val="100"/>
              </a:spcBef>
            </a:pPr>
            <a:r>
              <a:rPr sz="1700" dirty="0">
                <a:latin typeface="PF Din Text Cond Pro Medium" panose="02000500000000020004" pitchFamily="2" charset="0"/>
                <a:cs typeface="Tahoma"/>
                <a:hlinkClick r:id="rId2"/>
              </a:rPr>
              <a:t>www.zavkomgroup.com</a:t>
            </a:r>
            <a:endParaRPr sz="1700" dirty="0">
              <a:latin typeface="PF Din Text Cond Pro Medium" panose="02000500000000020004" pitchFamily="2" charset="0"/>
              <a:cs typeface="Tahoma"/>
            </a:endParaRPr>
          </a:p>
          <a:p>
            <a:pPr>
              <a:lnSpc>
                <a:spcPct val="100000"/>
              </a:lnSpc>
            </a:pPr>
            <a:endParaRPr sz="1700" dirty="0">
              <a:latin typeface="PF Din Text Cond Pro Medium" panose="02000500000000020004" pitchFamily="2" charset="0"/>
              <a:cs typeface="Tahoma"/>
            </a:endParaRPr>
          </a:p>
          <a:p>
            <a:pPr marL="52069">
              <a:lnSpc>
                <a:spcPct val="100000"/>
              </a:lnSpc>
              <a:spcBef>
                <a:spcPts val="1130"/>
              </a:spcBef>
            </a:pPr>
            <a:r>
              <a:rPr sz="1700" b="1" dirty="0">
                <a:latin typeface="PF Din Text Cond Pro Medium" panose="02000500000000020004" pitchFamily="2" charset="0"/>
                <a:cs typeface="Trebuchet MS"/>
              </a:rPr>
              <a:t>Head Oﬃce</a:t>
            </a:r>
            <a:endParaRPr sz="1700" dirty="0">
              <a:latin typeface="PF Din Text Cond Pro Medium" panose="02000500000000020004" pitchFamily="2" charset="0"/>
              <a:cs typeface="Trebuchet MS"/>
            </a:endParaRPr>
          </a:p>
          <a:p>
            <a:pPr>
              <a:lnSpc>
                <a:spcPct val="100000"/>
              </a:lnSpc>
              <a:spcBef>
                <a:spcPts val="15"/>
              </a:spcBef>
            </a:pPr>
            <a:endParaRPr sz="1500" dirty="0">
              <a:latin typeface="PF Din Text Cond Pro Medium" panose="02000500000000020004" pitchFamily="2" charset="0"/>
              <a:cs typeface="Trebuchet MS"/>
            </a:endParaRPr>
          </a:p>
          <a:p>
            <a:pPr marL="52069">
              <a:lnSpc>
                <a:spcPts val="1970"/>
              </a:lnSpc>
              <a:spcBef>
                <a:spcPts val="5"/>
              </a:spcBef>
            </a:pPr>
            <a:r>
              <a:rPr sz="1700" dirty="0">
                <a:latin typeface="PF Din Text Cond Pro Medium" panose="02000500000000020004" pitchFamily="2" charset="0"/>
                <a:cs typeface="Tahoma"/>
              </a:rPr>
              <a:t>Address: oﬀ 319, 51 Sovetskaya Street, Tambov, 392000 Russian Federation.</a:t>
            </a:r>
          </a:p>
          <a:p>
            <a:pPr marL="52069">
              <a:lnSpc>
                <a:spcPts val="1900"/>
              </a:lnSpc>
            </a:pPr>
            <a:r>
              <a:rPr sz="1700" dirty="0">
                <a:latin typeface="PF Din Text Cond Pro Medium" panose="02000500000000020004" pitchFamily="2" charset="0"/>
                <a:cs typeface="Tahoma"/>
              </a:rPr>
              <a:t>Tel: +74752793722</a:t>
            </a:r>
          </a:p>
          <a:p>
            <a:pPr marL="52069">
              <a:lnSpc>
                <a:spcPts val="1970"/>
              </a:lnSpc>
            </a:pPr>
            <a:r>
              <a:rPr sz="1700" dirty="0">
                <a:latin typeface="PF Din Text Cond Pro Medium" panose="02000500000000020004" pitchFamily="2" charset="0"/>
                <a:cs typeface="Tahoma"/>
              </a:rPr>
              <a:t>E-mail: </a:t>
            </a:r>
            <a:r>
              <a:rPr sz="1700" dirty="0">
                <a:latin typeface="PF Din Text Cond Pro Medium" panose="02000500000000020004" pitchFamily="2" charset="0"/>
                <a:cs typeface="Tahoma"/>
                <a:hlinkClick r:id="rId3"/>
              </a:rPr>
              <a:t>oﬃce@zavkomepc.com</a:t>
            </a:r>
            <a:endParaRPr sz="1700" dirty="0">
              <a:latin typeface="PF Din Text Cond Pro Medium" panose="02000500000000020004" pitchFamily="2" charset="0"/>
              <a:cs typeface="Tahoma"/>
            </a:endParaRPr>
          </a:p>
          <a:p>
            <a:pPr>
              <a:lnSpc>
                <a:spcPct val="100000"/>
              </a:lnSpc>
            </a:pPr>
            <a:endParaRPr sz="1700" dirty="0">
              <a:latin typeface="PF Din Text Cond Pro Medium" panose="02000500000000020004" pitchFamily="2" charset="0"/>
              <a:cs typeface="Tahoma"/>
            </a:endParaRPr>
          </a:p>
          <a:p>
            <a:pPr marL="41910">
              <a:lnSpc>
                <a:spcPct val="100000"/>
              </a:lnSpc>
              <a:spcBef>
                <a:spcPts val="1450"/>
              </a:spcBef>
            </a:pPr>
            <a:r>
              <a:rPr sz="1700" b="1" dirty="0">
                <a:latin typeface="PF Din Text Cond Pro Medium" panose="02000500000000020004" pitchFamily="2" charset="0"/>
                <a:cs typeface="Trebuchet MS"/>
              </a:rPr>
              <a:t>Representative Oﬃce in PR China</a:t>
            </a:r>
            <a:endParaRPr sz="1700" dirty="0">
              <a:latin typeface="PF Din Text Cond Pro Medium" panose="02000500000000020004" pitchFamily="2" charset="0"/>
              <a:cs typeface="Trebuchet MS"/>
            </a:endParaRPr>
          </a:p>
          <a:p>
            <a:pPr>
              <a:lnSpc>
                <a:spcPct val="100000"/>
              </a:lnSpc>
              <a:spcBef>
                <a:spcPts val="20"/>
              </a:spcBef>
            </a:pPr>
            <a:endParaRPr sz="1650" dirty="0">
              <a:latin typeface="PF Din Text Cond Pro Medium" panose="02000500000000020004" pitchFamily="2" charset="0"/>
              <a:cs typeface="Trebuchet MS"/>
            </a:endParaRPr>
          </a:p>
          <a:p>
            <a:pPr marL="41910" marR="167005">
              <a:lnSpc>
                <a:spcPts val="1900"/>
              </a:lnSpc>
            </a:pPr>
            <a:r>
              <a:rPr sz="1700" dirty="0">
                <a:latin typeface="PF Din Text Cond Pro Medium" panose="02000500000000020004" pitchFamily="2" charset="0"/>
                <a:cs typeface="Tahoma"/>
              </a:rPr>
              <a:t>COFCOET-ZAVKOM (Wuxi) International Biochemical Technology Co., Ltd.  Address: 2nd Floor, 186 Huihe Road, Binhu District, Wuxi, Jiangsu, 214035,  PR China.</a:t>
            </a:r>
          </a:p>
          <a:p>
            <a:pPr marL="12700">
              <a:lnSpc>
                <a:spcPts val="1970"/>
              </a:lnSpc>
              <a:spcBef>
                <a:spcPts val="1465"/>
              </a:spcBef>
            </a:pPr>
            <a:r>
              <a:rPr sz="1700" b="1" dirty="0">
                <a:latin typeface="PF Din Text Cond Pro Medium" panose="02000500000000020004" pitchFamily="2" charset="0"/>
                <a:cs typeface="Trebuchet MS"/>
              </a:rPr>
              <a:t>Permanent Representative to PR China</a:t>
            </a:r>
            <a:endParaRPr sz="1700" dirty="0">
              <a:latin typeface="PF Din Text Cond Pro Medium" panose="02000500000000020004" pitchFamily="2" charset="0"/>
              <a:cs typeface="Trebuchet MS"/>
            </a:endParaRPr>
          </a:p>
          <a:p>
            <a:pPr marL="12700">
              <a:lnSpc>
                <a:spcPts val="1970"/>
              </a:lnSpc>
            </a:pPr>
            <a:r>
              <a:rPr sz="1700" dirty="0">
                <a:latin typeface="PF Din Text Cond Pro Medium" panose="02000500000000020004" pitchFamily="2" charset="0"/>
                <a:cs typeface="Tahoma"/>
              </a:rPr>
              <a:t>(inquiries in Russian, Chinese and English)</a:t>
            </a:r>
          </a:p>
          <a:p>
            <a:pPr>
              <a:lnSpc>
                <a:spcPct val="100000"/>
              </a:lnSpc>
              <a:spcBef>
                <a:spcPts val="10"/>
              </a:spcBef>
            </a:pPr>
            <a:endParaRPr sz="1450" dirty="0">
              <a:latin typeface="PF Din Text Cond Pro Medium" panose="02000500000000020004" pitchFamily="2" charset="0"/>
              <a:cs typeface="Tahoma"/>
            </a:endParaRPr>
          </a:p>
          <a:p>
            <a:pPr marL="12700">
              <a:lnSpc>
                <a:spcPts val="1970"/>
              </a:lnSpc>
            </a:pPr>
            <a:r>
              <a:rPr sz="1700" dirty="0">
                <a:latin typeface="PF Din Text Cond Pro Medium" panose="02000500000000020004" pitchFamily="2" charset="0"/>
                <a:cs typeface="Tahoma"/>
              </a:rPr>
              <a:t>Tel: +8613810181318</a:t>
            </a:r>
          </a:p>
          <a:p>
            <a:pPr marL="12700">
              <a:lnSpc>
                <a:spcPts val="1900"/>
              </a:lnSpc>
            </a:pPr>
            <a:r>
              <a:rPr sz="1700" dirty="0">
                <a:latin typeface="PF Din Text Cond Pro Medium" panose="02000500000000020004" pitchFamily="2" charset="0"/>
                <a:cs typeface="Tahoma"/>
              </a:rPr>
              <a:t>Mob: +8613301631318</a:t>
            </a:r>
          </a:p>
          <a:p>
            <a:pPr marL="12700">
              <a:lnSpc>
                <a:spcPts val="1970"/>
              </a:lnSpc>
            </a:pPr>
            <a:r>
              <a:rPr sz="1700" dirty="0">
                <a:latin typeface="PF Din Text Cond Pro Medium" panose="02000500000000020004" pitchFamily="2" charset="0"/>
                <a:cs typeface="Tahoma"/>
              </a:rPr>
              <a:t>Email: </a:t>
            </a:r>
            <a:r>
              <a:rPr sz="1700" dirty="0">
                <a:latin typeface="PF Din Text Cond Pro Medium" panose="02000500000000020004" pitchFamily="2" charset="0"/>
                <a:cs typeface="Tahoma"/>
                <a:hlinkClick r:id="rId4"/>
              </a:rPr>
              <a:t>matveev@zavkomepc.com</a:t>
            </a:r>
            <a:endParaRPr sz="1700" dirty="0">
              <a:latin typeface="PF Din Text Cond Pro Medium" panose="02000500000000020004" pitchFamily="2" charset="0"/>
              <a:cs typeface="Tahoma"/>
            </a:endParaRPr>
          </a:p>
        </p:txBody>
      </p:sp>
      <p:pic>
        <p:nvPicPr>
          <p:cNvPr id="6" name="object 6"/>
          <p:cNvPicPr/>
          <p:nvPr/>
        </p:nvPicPr>
        <p:blipFill>
          <a:blip r:embed="rId5" cstate="print"/>
          <a:stretch>
            <a:fillRect/>
          </a:stretch>
        </p:blipFill>
        <p:spPr>
          <a:xfrm>
            <a:off x="6177597" y="0"/>
            <a:ext cx="4514405" cy="7560005"/>
          </a:xfrm>
          <a:prstGeom prst="rect">
            <a:avLst/>
          </a:prstGeom>
        </p:spPr>
      </p:pic>
      <p:pic>
        <p:nvPicPr>
          <p:cNvPr id="7" name="object 7"/>
          <p:cNvPicPr/>
          <p:nvPr/>
        </p:nvPicPr>
        <p:blipFill>
          <a:blip r:embed="rId6" cstate="print"/>
          <a:stretch>
            <a:fillRect/>
          </a:stretch>
        </p:blipFill>
        <p:spPr>
          <a:xfrm>
            <a:off x="758712" y="636725"/>
            <a:ext cx="2970820" cy="7048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687820" cy="1295400"/>
          </a:xfrm>
          <a:custGeom>
            <a:avLst/>
            <a:gdLst/>
            <a:ahLst/>
            <a:cxnLst/>
            <a:rect l="l" t="t" r="r" b="b"/>
            <a:pathLst>
              <a:path w="6687820" h="1295400">
                <a:moveTo>
                  <a:pt x="6687489" y="0"/>
                </a:moveTo>
                <a:lnTo>
                  <a:pt x="0" y="0"/>
                </a:lnTo>
                <a:lnTo>
                  <a:pt x="0" y="1295361"/>
                </a:lnTo>
                <a:lnTo>
                  <a:pt x="5925134" y="1292098"/>
                </a:lnTo>
                <a:lnTo>
                  <a:pt x="6687489" y="0"/>
                </a:lnTo>
                <a:close/>
              </a:path>
            </a:pathLst>
          </a:custGeom>
          <a:solidFill>
            <a:srgbClr val="AD1E2E"/>
          </a:solidFill>
        </p:spPr>
        <p:txBody>
          <a:bodyPr wrap="square" lIns="0" tIns="0" rIns="0" bIns="0" rtlCol="0"/>
          <a:lstStyle/>
          <a:p>
            <a:endParaRPr/>
          </a:p>
        </p:txBody>
      </p:sp>
      <p:sp>
        <p:nvSpPr>
          <p:cNvPr id="3" name="object 3"/>
          <p:cNvSpPr/>
          <p:nvPr/>
        </p:nvSpPr>
        <p:spPr>
          <a:xfrm>
            <a:off x="3819296" y="3200946"/>
            <a:ext cx="1077595" cy="1100455"/>
          </a:xfrm>
          <a:custGeom>
            <a:avLst/>
            <a:gdLst/>
            <a:ahLst/>
            <a:cxnLst/>
            <a:rect l="l" t="t" r="r" b="b"/>
            <a:pathLst>
              <a:path w="1077595" h="1100454">
                <a:moveTo>
                  <a:pt x="1077125" y="0"/>
                </a:moveTo>
                <a:lnTo>
                  <a:pt x="634733" y="0"/>
                </a:lnTo>
                <a:lnTo>
                  <a:pt x="0" y="1099934"/>
                </a:lnTo>
                <a:lnTo>
                  <a:pt x="442391" y="1099934"/>
                </a:lnTo>
                <a:lnTo>
                  <a:pt x="1077125" y="0"/>
                </a:lnTo>
                <a:close/>
              </a:path>
            </a:pathLst>
          </a:custGeom>
          <a:solidFill>
            <a:srgbClr val="F2F2F0"/>
          </a:solidFill>
        </p:spPr>
        <p:txBody>
          <a:bodyPr wrap="square" lIns="0" tIns="0" rIns="0" bIns="0" rtlCol="0"/>
          <a:lstStyle/>
          <a:p>
            <a:endParaRPr/>
          </a:p>
        </p:txBody>
      </p:sp>
      <p:sp>
        <p:nvSpPr>
          <p:cNvPr id="4" name="object 4"/>
          <p:cNvSpPr/>
          <p:nvPr/>
        </p:nvSpPr>
        <p:spPr>
          <a:xfrm>
            <a:off x="4657496" y="1688541"/>
            <a:ext cx="1077595" cy="1100455"/>
          </a:xfrm>
          <a:custGeom>
            <a:avLst/>
            <a:gdLst/>
            <a:ahLst/>
            <a:cxnLst/>
            <a:rect l="l" t="t" r="r" b="b"/>
            <a:pathLst>
              <a:path w="1077595" h="1100455">
                <a:moveTo>
                  <a:pt x="1077125" y="0"/>
                </a:moveTo>
                <a:lnTo>
                  <a:pt x="634733" y="0"/>
                </a:lnTo>
                <a:lnTo>
                  <a:pt x="0" y="1099934"/>
                </a:lnTo>
                <a:lnTo>
                  <a:pt x="442391" y="1099934"/>
                </a:lnTo>
                <a:lnTo>
                  <a:pt x="1077125" y="0"/>
                </a:lnTo>
                <a:close/>
              </a:path>
            </a:pathLst>
          </a:custGeom>
          <a:solidFill>
            <a:srgbClr val="F2F2F0"/>
          </a:solidFill>
        </p:spPr>
        <p:txBody>
          <a:bodyPr wrap="square" lIns="0" tIns="0" rIns="0" bIns="0" rtlCol="0"/>
          <a:lstStyle/>
          <a:p>
            <a:endParaRPr/>
          </a:p>
        </p:txBody>
      </p:sp>
      <p:grpSp>
        <p:nvGrpSpPr>
          <p:cNvPr id="5" name="object 5"/>
          <p:cNvGrpSpPr/>
          <p:nvPr/>
        </p:nvGrpSpPr>
        <p:grpSpPr>
          <a:xfrm>
            <a:off x="0" y="1722691"/>
            <a:ext cx="10367645" cy="4873625"/>
            <a:chOff x="0" y="1722691"/>
            <a:chExt cx="10367645" cy="4873625"/>
          </a:xfrm>
        </p:grpSpPr>
        <p:sp>
          <p:nvSpPr>
            <p:cNvPr id="6" name="object 6"/>
            <p:cNvSpPr/>
            <p:nvPr/>
          </p:nvSpPr>
          <p:spPr>
            <a:xfrm>
              <a:off x="3178098" y="4750904"/>
              <a:ext cx="7189470" cy="1271270"/>
            </a:xfrm>
            <a:custGeom>
              <a:avLst/>
              <a:gdLst/>
              <a:ahLst/>
              <a:cxnLst/>
              <a:rect l="l" t="t" r="r" b="b"/>
              <a:pathLst>
                <a:path w="7189470" h="1271270">
                  <a:moveTo>
                    <a:pt x="7188987" y="0"/>
                  </a:moveTo>
                  <a:lnTo>
                    <a:pt x="692721" y="0"/>
                  </a:lnTo>
                  <a:lnTo>
                    <a:pt x="0" y="1271104"/>
                  </a:lnTo>
                  <a:lnTo>
                    <a:pt x="7188987" y="1271104"/>
                  </a:lnTo>
                  <a:lnTo>
                    <a:pt x="7188987" y="0"/>
                  </a:lnTo>
                  <a:close/>
                </a:path>
              </a:pathLst>
            </a:custGeom>
            <a:solidFill>
              <a:srgbClr val="E6E5E4"/>
            </a:solidFill>
          </p:spPr>
          <p:txBody>
            <a:bodyPr wrap="square" lIns="0" tIns="0" rIns="0" bIns="0" rtlCol="0"/>
            <a:lstStyle/>
            <a:p>
              <a:endParaRPr/>
            </a:p>
          </p:txBody>
        </p:sp>
        <p:pic>
          <p:nvPicPr>
            <p:cNvPr id="7" name="object 7"/>
            <p:cNvPicPr/>
            <p:nvPr/>
          </p:nvPicPr>
          <p:blipFill>
            <a:blip r:embed="rId2" cstate="print"/>
            <a:stretch>
              <a:fillRect/>
            </a:stretch>
          </p:blipFill>
          <p:spPr>
            <a:xfrm>
              <a:off x="0" y="1722691"/>
              <a:ext cx="4802251" cy="4873028"/>
            </a:xfrm>
            <a:prstGeom prst="rect">
              <a:avLst/>
            </a:prstGeom>
          </p:spPr>
        </p:pic>
      </p:grpSp>
      <p:sp>
        <p:nvSpPr>
          <p:cNvPr id="8" name="object 8"/>
          <p:cNvSpPr txBox="1">
            <a:spLocks noGrp="1"/>
          </p:cNvSpPr>
          <p:nvPr>
            <p:ph type="title"/>
          </p:nvPr>
        </p:nvSpPr>
        <p:spPr>
          <a:xfrm>
            <a:off x="675605" y="316344"/>
            <a:ext cx="319405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Company history</a:t>
            </a:r>
          </a:p>
        </p:txBody>
      </p:sp>
      <p:sp>
        <p:nvSpPr>
          <p:cNvPr id="9" name="object 9"/>
          <p:cNvSpPr txBox="1"/>
          <p:nvPr/>
        </p:nvSpPr>
        <p:spPr>
          <a:xfrm>
            <a:off x="4930178" y="2298649"/>
            <a:ext cx="734060" cy="474489"/>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AD1E2E"/>
                </a:solidFill>
                <a:latin typeface="PF Din Text Cond Pro Medium" panose="02000500000000020004" pitchFamily="2" charset="0"/>
                <a:cs typeface="Trebuchet MS"/>
              </a:rPr>
              <a:t>1933</a:t>
            </a:r>
            <a:endParaRPr sz="3000">
              <a:latin typeface="PF Din Text Cond Pro Medium" panose="02000500000000020004" pitchFamily="2" charset="0"/>
              <a:cs typeface="Trebuchet MS"/>
            </a:endParaRPr>
          </a:p>
        </p:txBody>
      </p:sp>
      <p:sp>
        <p:nvSpPr>
          <p:cNvPr id="10" name="object 10"/>
          <p:cNvSpPr txBox="1"/>
          <p:nvPr/>
        </p:nvSpPr>
        <p:spPr>
          <a:xfrm>
            <a:off x="4107980" y="3817696"/>
            <a:ext cx="734060" cy="474489"/>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AD1E2E"/>
                </a:solidFill>
                <a:latin typeface="PF Din Text Cond Pro Medium" panose="02000500000000020004" pitchFamily="2" charset="0"/>
                <a:cs typeface="Trebuchet MS"/>
              </a:rPr>
              <a:t>2014</a:t>
            </a:r>
            <a:endParaRPr sz="3000">
              <a:latin typeface="PF Din Text Cond Pro Medium" panose="02000500000000020004" pitchFamily="2" charset="0"/>
              <a:cs typeface="Trebuchet MS"/>
            </a:endParaRPr>
          </a:p>
        </p:txBody>
      </p:sp>
      <p:sp>
        <p:nvSpPr>
          <p:cNvPr id="11" name="object 11"/>
          <p:cNvSpPr txBox="1"/>
          <p:nvPr/>
        </p:nvSpPr>
        <p:spPr>
          <a:xfrm>
            <a:off x="5925858" y="1810245"/>
            <a:ext cx="4194175" cy="797654"/>
          </a:xfrm>
          <a:prstGeom prst="rect">
            <a:avLst/>
          </a:prstGeom>
        </p:spPr>
        <p:txBody>
          <a:bodyPr vert="horz" wrap="square" lIns="0" tIns="12700" rIns="0" bIns="0" rtlCol="0">
            <a:spAutoFit/>
          </a:bodyPr>
          <a:lstStyle/>
          <a:p>
            <a:pPr marL="12700" marR="5080">
              <a:lnSpc>
                <a:spcPct val="100000"/>
              </a:lnSpc>
              <a:spcBef>
                <a:spcPts val="100"/>
              </a:spcBef>
            </a:pPr>
            <a:r>
              <a:rPr sz="1700" dirty="0">
                <a:latin typeface="PF Din Text Cond Pro Medium" panose="02000500000000020004" pitchFamily="2" charset="0"/>
                <a:cs typeface="Tahoma"/>
              </a:rPr>
              <a:t>1933, the history of our company began with the  creation of the Tambov Plant "Komsomolets" named in  honor of N. S. Artyomov.</a:t>
            </a:r>
            <a:endParaRPr sz="1700">
              <a:latin typeface="PF Din Text Cond Pro Medium" panose="02000500000000020004" pitchFamily="2" charset="0"/>
              <a:cs typeface="Tahoma"/>
            </a:endParaRPr>
          </a:p>
        </p:txBody>
      </p:sp>
      <p:sp>
        <p:nvSpPr>
          <p:cNvPr id="12" name="object 12"/>
          <p:cNvSpPr txBox="1"/>
          <p:nvPr/>
        </p:nvSpPr>
        <p:spPr>
          <a:xfrm>
            <a:off x="5100040" y="3326510"/>
            <a:ext cx="4589780" cy="1059264"/>
          </a:xfrm>
          <a:prstGeom prst="rect">
            <a:avLst/>
          </a:prstGeom>
        </p:spPr>
        <p:txBody>
          <a:bodyPr vert="horz" wrap="square" lIns="0" tIns="12700" rIns="0" bIns="0" rtlCol="0">
            <a:spAutoFit/>
          </a:bodyPr>
          <a:lstStyle/>
          <a:p>
            <a:pPr marL="12700" marR="5080">
              <a:lnSpc>
                <a:spcPct val="100000"/>
              </a:lnSpc>
              <a:spcBef>
                <a:spcPts val="100"/>
              </a:spcBef>
            </a:pPr>
            <a:r>
              <a:rPr sz="1700" dirty="0">
                <a:latin typeface="PF Din Text Cond Pro Medium" panose="02000500000000020004" pitchFamily="2" charset="0"/>
                <a:cs typeface="Tahoma"/>
              </a:rPr>
              <a:t>2014, ZAVKOM-ENGINEERING became a separate company,  developing the new engineering directions based on the  long-term experience of the machinery-building plant.</a:t>
            </a:r>
            <a:endParaRPr sz="1700">
              <a:latin typeface="PF Din Text Cond Pro Medium" panose="02000500000000020004" pitchFamily="2" charset="0"/>
              <a:cs typeface="Tahoma"/>
            </a:endParaRPr>
          </a:p>
        </p:txBody>
      </p:sp>
      <p:sp>
        <p:nvSpPr>
          <p:cNvPr id="13" name="object 13"/>
          <p:cNvSpPr/>
          <p:nvPr/>
        </p:nvSpPr>
        <p:spPr>
          <a:xfrm>
            <a:off x="2643555" y="4913401"/>
            <a:ext cx="8048625" cy="1465580"/>
          </a:xfrm>
          <a:custGeom>
            <a:avLst/>
            <a:gdLst/>
            <a:ahLst/>
            <a:cxnLst/>
            <a:rect l="l" t="t" r="r" b="b"/>
            <a:pathLst>
              <a:path w="8048625" h="1465579">
                <a:moveTo>
                  <a:pt x="8048447" y="0"/>
                </a:moveTo>
                <a:lnTo>
                  <a:pt x="839076" y="0"/>
                </a:lnTo>
                <a:lnTo>
                  <a:pt x="0" y="1465160"/>
                </a:lnTo>
                <a:lnTo>
                  <a:pt x="8048447" y="1465160"/>
                </a:lnTo>
                <a:lnTo>
                  <a:pt x="8048447" y="0"/>
                </a:lnTo>
                <a:close/>
              </a:path>
            </a:pathLst>
          </a:custGeom>
          <a:solidFill>
            <a:srgbClr val="1A806E"/>
          </a:solidFill>
        </p:spPr>
        <p:txBody>
          <a:bodyPr wrap="square" lIns="0" tIns="0" rIns="0" bIns="0" rtlCol="0"/>
          <a:lstStyle/>
          <a:p>
            <a:endParaRPr/>
          </a:p>
        </p:txBody>
      </p:sp>
      <p:sp>
        <p:nvSpPr>
          <p:cNvPr id="14" name="object 14"/>
          <p:cNvSpPr txBox="1"/>
          <p:nvPr/>
        </p:nvSpPr>
        <p:spPr>
          <a:xfrm>
            <a:off x="4056418" y="5147640"/>
            <a:ext cx="5873750" cy="936154"/>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FFFFFF"/>
                </a:solidFill>
                <a:latin typeface="PF Din Text Cond Pro Medium" panose="02000500000000020004" pitchFamily="2" charset="0"/>
                <a:cs typeface="Trebuchet MS"/>
              </a:rPr>
              <a:t>Today ZAVKOM-ENGINEERING is the reliable partner for the  engineering with a foreign representative oﬃce and  experience of the projects implementations around the world.</a:t>
            </a:r>
            <a:endParaRPr sz="2000">
              <a:latin typeface="PF Din Text Cond Pro Medium" panose="02000500000000020004" pitchFamily="2" charset="0"/>
              <a:cs typeface="Trebuchet MS"/>
            </a:endParaRPr>
          </a:p>
        </p:txBody>
      </p:sp>
      <p:grpSp>
        <p:nvGrpSpPr>
          <p:cNvPr id="16" name="object 11">
            <a:extLst>
              <a:ext uri="{FF2B5EF4-FFF2-40B4-BE49-F238E27FC236}">
                <a16:creationId xmlns:a16="http://schemas.microsoft.com/office/drawing/2014/main" id="{B979C357-BD5B-457D-A366-61FE3E8407CF}"/>
              </a:ext>
            </a:extLst>
          </p:cNvPr>
          <p:cNvGrpSpPr/>
          <p:nvPr/>
        </p:nvGrpSpPr>
        <p:grpSpPr>
          <a:xfrm>
            <a:off x="7590713" y="215317"/>
            <a:ext cx="2679065" cy="1007110"/>
            <a:chOff x="7590713" y="215317"/>
            <a:chExt cx="2679065" cy="1007110"/>
          </a:xfrm>
        </p:grpSpPr>
        <p:sp>
          <p:nvSpPr>
            <p:cNvPr id="17" name="object 12">
              <a:extLst>
                <a:ext uri="{FF2B5EF4-FFF2-40B4-BE49-F238E27FC236}">
                  <a16:creationId xmlns:a16="http://schemas.microsoft.com/office/drawing/2014/main" id="{59CDB8BA-52FB-4F44-9299-6D9E24CD1739}"/>
                </a:ext>
              </a:extLst>
            </p:cNvPr>
            <p:cNvSpPr/>
            <p:nvPr/>
          </p:nvSpPr>
          <p:spPr>
            <a:xfrm>
              <a:off x="8291207" y="483506"/>
              <a:ext cx="1676400" cy="389255"/>
            </a:xfrm>
            <a:custGeom>
              <a:avLst/>
              <a:gdLst/>
              <a:ahLst/>
              <a:cxnLst/>
              <a:rect l="l" t="t" r="r" b="b"/>
              <a:pathLst>
                <a:path w="1676400" h="389255">
                  <a:moveTo>
                    <a:pt x="0" y="388792"/>
                  </a:moveTo>
                  <a:lnTo>
                    <a:pt x="1675828" y="388792"/>
                  </a:lnTo>
                  <a:lnTo>
                    <a:pt x="1675828" y="0"/>
                  </a:lnTo>
                  <a:lnTo>
                    <a:pt x="0" y="0"/>
                  </a:lnTo>
                  <a:lnTo>
                    <a:pt x="0" y="388792"/>
                  </a:lnTo>
                  <a:close/>
                </a:path>
              </a:pathLst>
            </a:custGeom>
            <a:solidFill>
              <a:srgbClr val="FEFEFE"/>
            </a:solidFill>
          </p:spPr>
          <p:txBody>
            <a:bodyPr wrap="square" lIns="0" tIns="0" rIns="0" bIns="0" rtlCol="0"/>
            <a:lstStyle/>
            <a:p>
              <a:endParaRPr/>
            </a:p>
          </p:txBody>
        </p:sp>
        <p:pic>
          <p:nvPicPr>
            <p:cNvPr id="18" name="object 13">
              <a:extLst>
                <a:ext uri="{FF2B5EF4-FFF2-40B4-BE49-F238E27FC236}">
                  <a16:creationId xmlns:a16="http://schemas.microsoft.com/office/drawing/2014/main" id="{F60810D0-BAED-4A4D-8D46-A1E40CA88D44}"/>
                </a:ext>
              </a:extLst>
            </p:cNvPr>
            <p:cNvPicPr/>
            <p:nvPr/>
          </p:nvPicPr>
          <p:blipFill>
            <a:blip r:embed="rId3" cstate="print"/>
            <a:stretch>
              <a:fillRect/>
            </a:stretch>
          </p:blipFill>
          <p:spPr>
            <a:xfrm>
              <a:off x="7590713" y="215317"/>
              <a:ext cx="2678785" cy="100667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1"/>
            <a:ext cx="6687820" cy="1295400"/>
          </a:xfrm>
          <a:custGeom>
            <a:avLst/>
            <a:gdLst/>
            <a:ahLst/>
            <a:cxnLst/>
            <a:rect l="l" t="t" r="r" b="b"/>
            <a:pathLst>
              <a:path w="6687820" h="1295400">
                <a:moveTo>
                  <a:pt x="6687489" y="0"/>
                </a:moveTo>
                <a:lnTo>
                  <a:pt x="0" y="0"/>
                </a:lnTo>
                <a:lnTo>
                  <a:pt x="0" y="1295361"/>
                </a:lnTo>
                <a:lnTo>
                  <a:pt x="5925134" y="1292098"/>
                </a:lnTo>
                <a:lnTo>
                  <a:pt x="6687489" y="0"/>
                </a:lnTo>
                <a:close/>
              </a:path>
            </a:pathLst>
          </a:custGeom>
          <a:solidFill>
            <a:srgbClr val="AD1E2E"/>
          </a:solidFill>
        </p:spPr>
        <p:txBody>
          <a:bodyPr wrap="square" lIns="0" tIns="0" rIns="0" bIns="0" rtlCol="0"/>
          <a:lstStyle/>
          <a:p>
            <a:endParaRPr/>
          </a:p>
        </p:txBody>
      </p:sp>
      <p:grpSp>
        <p:nvGrpSpPr>
          <p:cNvPr id="3" name="object 3"/>
          <p:cNvGrpSpPr/>
          <p:nvPr/>
        </p:nvGrpSpPr>
        <p:grpSpPr>
          <a:xfrm>
            <a:off x="0" y="1671904"/>
            <a:ext cx="10692130" cy="4873625"/>
            <a:chOff x="0" y="1671904"/>
            <a:chExt cx="10692130" cy="4873625"/>
          </a:xfrm>
        </p:grpSpPr>
        <p:pic>
          <p:nvPicPr>
            <p:cNvPr id="4" name="object 4"/>
            <p:cNvPicPr/>
            <p:nvPr/>
          </p:nvPicPr>
          <p:blipFill>
            <a:blip r:embed="rId2" cstate="print"/>
            <a:stretch>
              <a:fillRect/>
            </a:stretch>
          </p:blipFill>
          <p:spPr>
            <a:xfrm>
              <a:off x="0" y="2037143"/>
              <a:ext cx="4130700" cy="4507776"/>
            </a:xfrm>
            <a:prstGeom prst="rect">
              <a:avLst/>
            </a:prstGeom>
          </p:spPr>
        </p:pic>
        <p:pic>
          <p:nvPicPr>
            <p:cNvPr id="5" name="object 5"/>
            <p:cNvPicPr/>
            <p:nvPr/>
          </p:nvPicPr>
          <p:blipFill>
            <a:blip r:embed="rId3" cstate="print"/>
            <a:stretch>
              <a:fillRect/>
            </a:stretch>
          </p:blipFill>
          <p:spPr>
            <a:xfrm>
              <a:off x="0" y="1671904"/>
              <a:ext cx="4341469" cy="4873015"/>
            </a:xfrm>
            <a:prstGeom prst="rect">
              <a:avLst/>
            </a:prstGeom>
          </p:spPr>
        </p:pic>
        <p:sp>
          <p:nvSpPr>
            <p:cNvPr id="6" name="object 6"/>
            <p:cNvSpPr/>
            <p:nvPr/>
          </p:nvSpPr>
          <p:spPr>
            <a:xfrm>
              <a:off x="2752928" y="4774095"/>
              <a:ext cx="7939405" cy="1271270"/>
            </a:xfrm>
            <a:custGeom>
              <a:avLst/>
              <a:gdLst/>
              <a:ahLst/>
              <a:cxnLst/>
              <a:rect l="l" t="t" r="r" b="b"/>
              <a:pathLst>
                <a:path w="7939405" h="1271270">
                  <a:moveTo>
                    <a:pt x="7939062" y="0"/>
                  </a:moveTo>
                  <a:lnTo>
                    <a:pt x="692708" y="0"/>
                  </a:lnTo>
                  <a:lnTo>
                    <a:pt x="0" y="1271104"/>
                  </a:lnTo>
                  <a:lnTo>
                    <a:pt x="7939062" y="1271104"/>
                  </a:lnTo>
                  <a:lnTo>
                    <a:pt x="7939062" y="0"/>
                  </a:lnTo>
                  <a:close/>
                </a:path>
              </a:pathLst>
            </a:custGeom>
            <a:solidFill>
              <a:srgbClr val="E6E5E4"/>
            </a:solidFill>
          </p:spPr>
          <p:txBody>
            <a:bodyPr wrap="square" lIns="0" tIns="0" rIns="0" bIns="0" rtlCol="0"/>
            <a:lstStyle/>
            <a:p>
              <a:endParaRPr/>
            </a:p>
          </p:txBody>
        </p:sp>
        <p:sp>
          <p:nvSpPr>
            <p:cNvPr id="7" name="object 7"/>
            <p:cNvSpPr/>
            <p:nvPr/>
          </p:nvSpPr>
          <p:spPr>
            <a:xfrm>
              <a:off x="2285733" y="4913401"/>
              <a:ext cx="8406765" cy="1465580"/>
            </a:xfrm>
            <a:custGeom>
              <a:avLst/>
              <a:gdLst/>
              <a:ahLst/>
              <a:cxnLst/>
              <a:rect l="l" t="t" r="r" b="b"/>
              <a:pathLst>
                <a:path w="8406765" h="1465579">
                  <a:moveTo>
                    <a:pt x="8406269" y="0"/>
                  </a:moveTo>
                  <a:lnTo>
                    <a:pt x="839088" y="0"/>
                  </a:lnTo>
                  <a:lnTo>
                    <a:pt x="0" y="1465160"/>
                  </a:lnTo>
                  <a:lnTo>
                    <a:pt x="8406269" y="1465160"/>
                  </a:lnTo>
                  <a:lnTo>
                    <a:pt x="8406269" y="0"/>
                  </a:lnTo>
                  <a:close/>
                </a:path>
              </a:pathLst>
            </a:custGeom>
            <a:solidFill>
              <a:srgbClr val="1A806E"/>
            </a:solidFill>
          </p:spPr>
          <p:txBody>
            <a:bodyPr wrap="square" lIns="0" tIns="0" rIns="0" bIns="0" rtlCol="0"/>
            <a:lstStyle/>
            <a:p>
              <a:endParaRPr/>
            </a:p>
          </p:txBody>
        </p:sp>
      </p:grpSp>
      <p:sp>
        <p:nvSpPr>
          <p:cNvPr id="8" name="object 8"/>
          <p:cNvSpPr txBox="1">
            <a:spLocks noGrp="1"/>
          </p:cNvSpPr>
          <p:nvPr>
            <p:ph type="title"/>
          </p:nvPr>
        </p:nvSpPr>
        <p:spPr>
          <a:xfrm>
            <a:off x="675605" y="316344"/>
            <a:ext cx="291338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Company today</a:t>
            </a:r>
          </a:p>
        </p:txBody>
      </p:sp>
      <p:sp>
        <p:nvSpPr>
          <p:cNvPr id="9" name="object 9"/>
          <p:cNvSpPr txBox="1"/>
          <p:nvPr/>
        </p:nvSpPr>
        <p:spPr>
          <a:xfrm>
            <a:off x="4484687" y="2136470"/>
            <a:ext cx="5404485" cy="2072362"/>
          </a:xfrm>
          <a:prstGeom prst="rect">
            <a:avLst/>
          </a:prstGeom>
        </p:spPr>
        <p:txBody>
          <a:bodyPr vert="horz" wrap="square" lIns="0" tIns="12700" rIns="0" bIns="0" rtlCol="0">
            <a:spAutoFit/>
          </a:bodyPr>
          <a:lstStyle/>
          <a:p>
            <a:pPr marL="12700" marR="5080" algn="just">
              <a:lnSpc>
                <a:spcPct val="100000"/>
              </a:lnSpc>
              <a:spcBef>
                <a:spcPts val="100"/>
              </a:spcBef>
            </a:pPr>
            <a:r>
              <a:rPr sz="2100" dirty="0">
                <a:latin typeface="PF Din Text Cond Pro Medium" panose="02000500000000020004" pitchFamily="2" charset="0"/>
                <a:cs typeface="Tahoma"/>
              </a:rPr>
              <a:t>ZAVKOM-ENGINEERING is a heritage of almost 90 years'  experience in engineering and production, combined with  advanced existing technologies.</a:t>
            </a:r>
            <a:endParaRPr sz="2100">
              <a:latin typeface="PF Din Text Cond Pro Medium" panose="02000500000000020004" pitchFamily="2" charset="0"/>
              <a:cs typeface="Tahoma"/>
            </a:endParaRPr>
          </a:p>
          <a:p>
            <a:pPr>
              <a:lnSpc>
                <a:spcPct val="100000"/>
              </a:lnSpc>
            </a:pPr>
            <a:endParaRPr sz="2100">
              <a:latin typeface="PF Din Text Cond Pro Medium" panose="02000500000000020004" pitchFamily="2" charset="0"/>
              <a:cs typeface="Tahoma"/>
            </a:endParaRPr>
          </a:p>
          <a:p>
            <a:pPr marL="25400" marR="704850">
              <a:lnSpc>
                <a:spcPct val="100000"/>
              </a:lnSpc>
              <a:spcBef>
                <a:spcPts val="1875"/>
              </a:spcBef>
            </a:pPr>
            <a:r>
              <a:rPr sz="1700" dirty="0">
                <a:latin typeface="PF Din Text Cond Pro Medium" panose="02000500000000020004" pitchFamily="2" charset="0"/>
                <a:cs typeface="Tahoma"/>
              </a:rPr>
              <a:t>During several years, ZAVKOM-ENGINEERING has grown into  the largest production and engineering company.</a:t>
            </a:r>
            <a:endParaRPr sz="1700">
              <a:latin typeface="PF Din Text Cond Pro Medium" panose="02000500000000020004" pitchFamily="2" charset="0"/>
              <a:cs typeface="Tahoma"/>
            </a:endParaRPr>
          </a:p>
        </p:txBody>
      </p:sp>
      <p:sp>
        <p:nvSpPr>
          <p:cNvPr id="10" name="object 10"/>
          <p:cNvSpPr txBox="1"/>
          <p:nvPr/>
        </p:nvSpPr>
        <p:spPr>
          <a:xfrm>
            <a:off x="3698608" y="5151120"/>
            <a:ext cx="5768340" cy="889987"/>
          </a:xfrm>
          <a:prstGeom prst="rect">
            <a:avLst/>
          </a:prstGeom>
        </p:spPr>
        <p:txBody>
          <a:bodyPr vert="horz" wrap="square" lIns="0" tIns="12700" rIns="0" bIns="0" rtlCol="0">
            <a:spAutoFit/>
          </a:bodyPr>
          <a:lstStyle/>
          <a:p>
            <a:pPr marL="12700" marR="5080">
              <a:lnSpc>
                <a:spcPct val="100000"/>
              </a:lnSpc>
              <a:spcBef>
                <a:spcPts val="100"/>
              </a:spcBef>
            </a:pPr>
            <a:r>
              <a:rPr sz="1900" dirty="0">
                <a:solidFill>
                  <a:srgbClr val="FFFFFF"/>
                </a:solidFill>
                <a:latin typeface="PF Din Text Cond Pro Medium" panose="02000500000000020004" pitchFamily="2" charset="0"/>
                <a:cs typeface="Trebuchet MS"/>
              </a:rPr>
              <a:t>We are developing constantly, mastering modern activity areas,  opening new sales markets and implementing projects of any  complexity in Russia and in other countries.</a:t>
            </a:r>
            <a:endParaRPr sz="1900">
              <a:latin typeface="PF Din Text Cond Pro Medium" panose="02000500000000020004" pitchFamily="2" charset="0"/>
              <a:cs typeface="Trebuchet MS"/>
            </a:endParaRPr>
          </a:p>
        </p:txBody>
      </p:sp>
      <p:grpSp>
        <p:nvGrpSpPr>
          <p:cNvPr id="11" name="object 11"/>
          <p:cNvGrpSpPr/>
          <p:nvPr/>
        </p:nvGrpSpPr>
        <p:grpSpPr>
          <a:xfrm>
            <a:off x="7590713" y="215317"/>
            <a:ext cx="2679065" cy="1007110"/>
            <a:chOff x="7590713" y="215317"/>
            <a:chExt cx="2679065" cy="1007110"/>
          </a:xfrm>
        </p:grpSpPr>
        <p:sp>
          <p:nvSpPr>
            <p:cNvPr id="12" name="object 12"/>
            <p:cNvSpPr/>
            <p:nvPr/>
          </p:nvSpPr>
          <p:spPr>
            <a:xfrm>
              <a:off x="8291207" y="483506"/>
              <a:ext cx="1676400" cy="389255"/>
            </a:xfrm>
            <a:custGeom>
              <a:avLst/>
              <a:gdLst/>
              <a:ahLst/>
              <a:cxnLst/>
              <a:rect l="l" t="t" r="r" b="b"/>
              <a:pathLst>
                <a:path w="1676400" h="389255">
                  <a:moveTo>
                    <a:pt x="0" y="388792"/>
                  </a:moveTo>
                  <a:lnTo>
                    <a:pt x="1675828" y="388792"/>
                  </a:lnTo>
                  <a:lnTo>
                    <a:pt x="1675828" y="0"/>
                  </a:lnTo>
                  <a:lnTo>
                    <a:pt x="0" y="0"/>
                  </a:lnTo>
                  <a:lnTo>
                    <a:pt x="0" y="388792"/>
                  </a:lnTo>
                  <a:close/>
                </a:path>
              </a:pathLst>
            </a:custGeom>
            <a:solidFill>
              <a:srgbClr val="FEFEFE"/>
            </a:solidFill>
          </p:spPr>
          <p:txBody>
            <a:bodyPr wrap="square" lIns="0" tIns="0" rIns="0" bIns="0" rtlCol="0"/>
            <a:lstStyle/>
            <a:p>
              <a:endParaRPr/>
            </a:p>
          </p:txBody>
        </p:sp>
        <p:pic>
          <p:nvPicPr>
            <p:cNvPr id="13" name="object 13"/>
            <p:cNvPicPr/>
            <p:nvPr/>
          </p:nvPicPr>
          <p:blipFill>
            <a:blip r:embed="rId4" cstate="print"/>
            <a:stretch>
              <a:fillRect/>
            </a:stretch>
          </p:blipFill>
          <p:spPr>
            <a:xfrm>
              <a:off x="7590713" y="215317"/>
              <a:ext cx="2678785" cy="100667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6340" y="2552141"/>
            <a:ext cx="653415" cy="667385"/>
          </a:xfrm>
          <a:custGeom>
            <a:avLst/>
            <a:gdLst/>
            <a:ahLst/>
            <a:cxnLst/>
            <a:rect l="l" t="t" r="r" b="b"/>
            <a:pathLst>
              <a:path w="653415" h="667385">
                <a:moveTo>
                  <a:pt x="653186" y="0"/>
                </a:moveTo>
                <a:lnTo>
                  <a:pt x="384911" y="0"/>
                </a:lnTo>
                <a:lnTo>
                  <a:pt x="0" y="667029"/>
                </a:lnTo>
                <a:lnTo>
                  <a:pt x="268262" y="667029"/>
                </a:lnTo>
                <a:lnTo>
                  <a:pt x="653186" y="0"/>
                </a:lnTo>
                <a:close/>
              </a:path>
            </a:pathLst>
          </a:custGeom>
          <a:solidFill>
            <a:srgbClr val="F2F2F0"/>
          </a:solidFill>
        </p:spPr>
        <p:txBody>
          <a:bodyPr wrap="square" lIns="0" tIns="0" rIns="0" bIns="0" rtlCol="0"/>
          <a:lstStyle/>
          <a:p>
            <a:endParaRPr/>
          </a:p>
        </p:txBody>
      </p:sp>
      <p:sp>
        <p:nvSpPr>
          <p:cNvPr id="3" name="object 3"/>
          <p:cNvSpPr/>
          <p:nvPr/>
        </p:nvSpPr>
        <p:spPr>
          <a:xfrm>
            <a:off x="0" y="0"/>
            <a:ext cx="6276975" cy="1294765"/>
          </a:xfrm>
          <a:custGeom>
            <a:avLst/>
            <a:gdLst/>
            <a:ahLst/>
            <a:cxnLst/>
            <a:rect l="l" t="t" r="r" b="b"/>
            <a:pathLst>
              <a:path w="6276975" h="1294765">
                <a:moveTo>
                  <a:pt x="6276441" y="0"/>
                </a:moveTo>
                <a:lnTo>
                  <a:pt x="0" y="0"/>
                </a:lnTo>
                <a:lnTo>
                  <a:pt x="0" y="1294320"/>
                </a:lnTo>
                <a:lnTo>
                  <a:pt x="5514581" y="1291259"/>
                </a:lnTo>
                <a:lnTo>
                  <a:pt x="6276441" y="0"/>
                </a:lnTo>
                <a:close/>
              </a:path>
            </a:pathLst>
          </a:custGeom>
          <a:solidFill>
            <a:srgbClr val="AD1E2E"/>
          </a:solidFill>
        </p:spPr>
        <p:txBody>
          <a:bodyPr wrap="square" lIns="0" tIns="0" rIns="0" bIns="0" rtlCol="0"/>
          <a:lstStyle/>
          <a:p>
            <a:endParaRPr/>
          </a:p>
        </p:txBody>
      </p:sp>
      <p:sp>
        <p:nvSpPr>
          <p:cNvPr id="4" name="object 4"/>
          <p:cNvSpPr txBox="1">
            <a:spLocks noGrp="1"/>
          </p:cNvSpPr>
          <p:nvPr>
            <p:ph type="title"/>
          </p:nvPr>
        </p:nvSpPr>
        <p:spPr>
          <a:xfrm>
            <a:off x="686929" y="316356"/>
            <a:ext cx="496313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Company Services</a:t>
            </a:r>
          </a:p>
        </p:txBody>
      </p:sp>
      <p:sp>
        <p:nvSpPr>
          <p:cNvPr id="5" name="object 5"/>
          <p:cNvSpPr txBox="1"/>
          <p:nvPr/>
        </p:nvSpPr>
        <p:spPr>
          <a:xfrm>
            <a:off x="677974" y="1666379"/>
            <a:ext cx="9382787" cy="628377"/>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PF Din Text Cond Pro Medium" panose="02000500000000020004" pitchFamily="2" charset="0"/>
                <a:cs typeface="Tahoma"/>
              </a:rPr>
              <a:t>The ZAVKOM-ENGINEERING company provides a full range of engineering services in the  petrochemical and biotechnological industries.</a:t>
            </a:r>
          </a:p>
        </p:txBody>
      </p:sp>
      <p:sp>
        <p:nvSpPr>
          <p:cNvPr id="6" name="object 6"/>
          <p:cNvSpPr txBox="1"/>
          <p:nvPr/>
        </p:nvSpPr>
        <p:spPr>
          <a:xfrm>
            <a:off x="1173949" y="2608275"/>
            <a:ext cx="1287702" cy="536044"/>
          </a:xfrm>
          <a:prstGeom prst="rect">
            <a:avLst/>
          </a:prstGeom>
        </p:spPr>
        <p:txBody>
          <a:bodyPr vert="horz" wrap="square" lIns="0" tIns="12700" rIns="0" bIns="0" rtlCol="0">
            <a:spAutoFit/>
          </a:bodyPr>
          <a:lstStyle/>
          <a:p>
            <a:pPr marL="12700" marR="5080">
              <a:lnSpc>
                <a:spcPct val="100000"/>
              </a:lnSpc>
              <a:spcBef>
                <a:spcPts val="100"/>
              </a:spcBef>
            </a:pPr>
            <a:r>
              <a:rPr sz="1700" dirty="0">
                <a:latin typeface="PF Din Text Cond Pro Medium" panose="02000500000000020004" pitchFamily="2" charset="0"/>
                <a:cs typeface="Tahoma"/>
              </a:rPr>
              <a:t>Preliminary  design</a:t>
            </a:r>
            <a:endParaRPr sz="1700">
              <a:latin typeface="PF Din Text Cond Pro Medium" panose="02000500000000020004" pitchFamily="2" charset="0"/>
              <a:cs typeface="Tahoma"/>
            </a:endParaRPr>
          </a:p>
        </p:txBody>
      </p:sp>
      <p:sp>
        <p:nvSpPr>
          <p:cNvPr id="7" name="object 7"/>
          <p:cNvSpPr/>
          <p:nvPr/>
        </p:nvSpPr>
        <p:spPr>
          <a:xfrm>
            <a:off x="4334484" y="2552141"/>
            <a:ext cx="653415" cy="667385"/>
          </a:xfrm>
          <a:custGeom>
            <a:avLst/>
            <a:gdLst/>
            <a:ahLst/>
            <a:cxnLst/>
            <a:rect l="l" t="t" r="r" b="b"/>
            <a:pathLst>
              <a:path w="653414"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8" name="object 8"/>
          <p:cNvSpPr txBox="1"/>
          <p:nvPr/>
        </p:nvSpPr>
        <p:spPr>
          <a:xfrm>
            <a:off x="4724145" y="2608275"/>
            <a:ext cx="2112047" cy="523220"/>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Selection of a  production licensor</a:t>
            </a:r>
            <a:endParaRPr sz="1700">
              <a:latin typeface="PF Din Text Cond Pro Medium" panose="02000500000000020004" pitchFamily="2" charset="0"/>
              <a:cs typeface="Tahoma"/>
            </a:endParaRPr>
          </a:p>
        </p:txBody>
      </p:sp>
      <p:sp>
        <p:nvSpPr>
          <p:cNvPr id="9" name="object 9"/>
          <p:cNvSpPr/>
          <p:nvPr/>
        </p:nvSpPr>
        <p:spPr>
          <a:xfrm>
            <a:off x="7333056" y="2552141"/>
            <a:ext cx="653415" cy="667385"/>
          </a:xfrm>
          <a:custGeom>
            <a:avLst/>
            <a:gdLst/>
            <a:ahLst/>
            <a:cxnLst/>
            <a:rect l="l" t="t" r="r" b="b"/>
            <a:pathLst>
              <a:path w="653415"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0" name="object 10"/>
          <p:cNvSpPr txBox="1"/>
          <p:nvPr/>
        </p:nvSpPr>
        <p:spPr>
          <a:xfrm>
            <a:off x="7732407" y="2608275"/>
            <a:ext cx="3066598" cy="526415"/>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Design of basic and detailed  engineering</a:t>
            </a:r>
            <a:endParaRPr sz="1700">
              <a:latin typeface="PF Din Text Cond Pro Medium" panose="02000500000000020004" pitchFamily="2" charset="0"/>
              <a:cs typeface="Tahoma"/>
            </a:endParaRPr>
          </a:p>
        </p:txBody>
      </p:sp>
      <p:sp>
        <p:nvSpPr>
          <p:cNvPr id="11" name="object 11"/>
          <p:cNvSpPr/>
          <p:nvPr/>
        </p:nvSpPr>
        <p:spPr>
          <a:xfrm>
            <a:off x="766340" y="3436175"/>
            <a:ext cx="653415" cy="667385"/>
          </a:xfrm>
          <a:custGeom>
            <a:avLst/>
            <a:gdLst/>
            <a:ahLst/>
            <a:cxnLst/>
            <a:rect l="l" t="t" r="r" b="b"/>
            <a:pathLst>
              <a:path w="653415" h="667385">
                <a:moveTo>
                  <a:pt x="653186" y="0"/>
                </a:moveTo>
                <a:lnTo>
                  <a:pt x="384911" y="0"/>
                </a:lnTo>
                <a:lnTo>
                  <a:pt x="0" y="667029"/>
                </a:lnTo>
                <a:lnTo>
                  <a:pt x="268262" y="667029"/>
                </a:lnTo>
                <a:lnTo>
                  <a:pt x="653186" y="0"/>
                </a:lnTo>
                <a:close/>
              </a:path>
            </a:pathLst>
          </a:custGeom>
          <a:solidFill>
            <a:srgbClr val="F2F2F0"/>
          </a:solidFill>
        </p:spPr>
        <p:txBody>
          <a:bodyPr wrap="square" lIns="0" tIns="0" rIns="0" bIns="0" rtlCol="0"/>
          <a:lstStyle/>
          <a:p>
            <a:endParaRPr/>
          </a:p>
        </p:txBody>
      </p:sp>
      <p:sp>
        <p:nvSpPr>
          <p:cNvPr id="12" name="object 12"/>
          <p:cNvSpPr txBox="1"/>
          <p:nvPr/>
        </p:nvSpPr>
        <p:spPr>
          <a:xfrm>
            <a:off x="1181416" y="3575684"/>
            <a:ext cx="1308354" cy="523220"/>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Process  engineering</a:t>
            </a:r>
            <a:endParaRPr sz="1700">
              <a:latin typeface="PF Din Text Cond Pro Medium" panose="02000500000000020004" pitchFamily="2" charset="0"/>
              <a:cs typeface="Tahoma"/>
            </a:endParaRPr>
          </a:p>
        </p:txBody>
      </p:sp>
      <p:sp>
        <p:nvSpPr>
          <p:cNvPr id="13" name="object 13"/>
          <p:cNvSpPr/>
          <p:nvPr/>
        </p:nvSpPr>
        <p:spPr>
          <a:xfrm>
            <a:off x="764901" y="5975074"/>
            <a:ext cx="653415" cy="667385"/>
          </a:xfrm>
          <a:custGeom>
            <a:avLst/>
            <a:gdLst/>
            <a:ahLst/>
            <a:cxnLst/>
            <a:rect l="l" t="t" r="r" b="b"/>
            <a:pathLst>
              <a:path w="653415" h="667384">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4" name="object 14"/>
          <p:cNvSpPr/>
          <p:nvPr/>
        </p:nvSpPr>
        <p:spPr>
          <a:xfrm>
            <a:off x="4334484" y="3436175"/>
            <a:ext cx="653415" cy="667385"/>
          </a:xfrm>
          <a:custGeom>
            <a:avLst/>
            <a:gdLst/>
            <a:ahLst/>
            <a:cxnLst/>
            <a:rect l="l" t="t" r="r" b="b"/>
            <a:pathLst>
              <a:path w="653414"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5" name="object 15"/>
          <p:cNvSpPr txBox="1"/>
          <p:nvPr/>
        </p:nvSpPr>
        <p:spPr>
          <a:xfrm>
            <a:off x="4724146" y="3574021"/>
            <a:ext cx="1308354" cy="523220"/>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General  engineering</a:t>
            </a:r>
            <a:endParaRPr sz="1700">
              <a:latin typeface="PF Din Text Cond Pro Medium" panose="02000500000000020004" pitchFamily="2" charset="0"/>
              <a:cs typeface="Tahoma"/>
            </a:endParaRPr>
          </a:p>
        </p:txBody>
      </p:sp>
      <p:sp>
        <p:nvSpPr>
          <p:cNvPr id="16" name="object 16"/>
          <p:cNvSpPr/>
          <p:nvPr/>
        </p:nvSpPr>
        <p:spPr>
          <a:xfrm>
            <a:off x="7333056" y="3436175"/>
            <a:ext cx="653415" cy="667385"/>
          </a:xfrm>
          <a:custGeom>
            <a:avLst/>
            <a:gdLst/>
            <a:ahLst/>
            <a:cxnLst/>
            <a:rect l="l" t="t" r="r" b="b"/>
            <a:pathLst>
              <a:path w="653415"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7" name="object 17"/>
          <p:cNvSpPr txBox="1"/>
          <p:nvPr/>
        </p:nvSpPr>
        <p:spPr>
          <a:xfrm>
            <a:off x="7732407" y="3577602"/>
            <a:ext cx="2599221" cy="766877"/>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Accompanying the expert  examination of project design  documentation</a:t>
            </a:r>
          </a:p>
        </p:txBody>
      </p:sp>
      <p:sp>
        <p:nvSpPr>
          <p:cNvPr id="18" name="object 18"/>
          <p:cNvSpPr/>
          <p:nvPr/>
        </p:nvSpPr>
        <p:spPr>
          <a:xfrm>
            <a:off x="766340" y="4501870"/>
            <a:ext cx="653415" cy="667385"/>
          </a:xfrm>
          <a:custGeom>
            <a:avLst/>
            <a:gdLst/>
            <a:ahLst/>
            <a:cxnLst/>
            <a:rect l="l" t="t" r="r" b="b"/>
            <a:pathLst>
              <a:path w="653415" h="667385">
                <a:moveTo>
                  <a:pt x="653186" y="0"/>
                </a:moveTo>
                <a:lnTo>
                  <a:pt x="384911" y="0"/>
                </a:lnTo>
                <a:lnTo>
                  <a:pt x="0" y="667029"/>
                </a:lnTo>
                <a:lnTo>
                  <a:pt x="268262" y="667029"/>
                </a:lnTo>
                <a:lnTo>
                  <a:pt x="653186" y="0"/>
                </a:lnTo>
                <a:close/>
              </a:path>
            </a:pathLst>
          </a:custGeom>
          <a:solidFill>
            <a:srgbClr val="F2F2F0"/>
          </a:solidFill>
        </p:spPr>
        <p:txBody>
          <a:bodyPr wrap="square" lIns="0" tIns="0" rIns="0" bIns="0" rtlCol="0"/>
          <a:lstStyle/>
          <a:p>
            <a:endParaRPr/>
          </a:p>
        </p:txBody>
      </p:sp>
      <p:sp>
        <p:nvSpPr>
          <p:cNvPr id="19" name="object 19"/>
          <p:cNvSpPr/>
          <p:nvPr/>
        </p:nvSpPr>
        <p:spPr>
          <a:xfrm>
            <a:off x="7333056" y="4501870"/>
            <a:ext cx="653415" cy="667385"/>
          </a:xfrm>
          <a:custGeom>
            <a:avLst/>
            <a:gdLst/>
            <a:ahLst/>
            <a:cxnLst/>
            <a:rect l="l" t="t" r="r" b="b"/>
            <a:pathLst>
              <a:path w="653415"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20" name="object 20"/>
          <p:cNvSpPr txBox="1"/>
          <p:nvPr/>
        </p:nvSpPr>
        <p:spPr>
          <a:xfrm>
            <a:off x="7732407" y="4688306"/>
            <a:ext cx="1282314" cy="525593"/>
          </a:xfrm>
          <a:prstGeom prst="rect">
            <a:avLst/>
          </a:prstGeom>
        </p:spPr>
        <p:txBody>
          <a:bodyPr vert="horz" wrap="square" lIns="0" tIns="5080" rIns="0" bIns="0" rtlCol="0">
            <a:spAutoFit/>
          </a:bodyPr>
          <a:lstStyle/>
          <a:p>
            <a:pPr marL="12700" marR="5080">
              <a:lnSpc>
                <a:spcPct val="102899"/>
              </a:lnSpc>
              <a:spcBef>
                <a:spcPts val="40"/>
              </a:spcBef>
            </a:pPr>
            <a:r>
              <a:rPr sz="1700" dirty="0">
                <a:latin typeface="PF Din Text Cond Pro Medium" panose="02000500000000020004" pitchFamily="2" charset="0"/>
                <a:cs typeface="Tahoma"/>
              </a:rPr>
              <a:t>Installation  supervision</a:t>
            </a:r>
            <a:endParaRPr sz="1700">
              <a:latin typeface="PF Din Text Cond Pro Medium" panose="02000500000000020004" pitchFamily="2" charset="0"/>
              <a:cs typeface="Tahoma"/>
            </a:endParaRPr>
          </a:p>
        </p:txBody>
      </p:sp>
      <p:sp>
        <p:nvSpPr>
          <p:cNvPr id="21" name="object 21"/>
          <p:cNvSpPr/>
          <p:nvPr/>
        </p:nvSpPr>
        <p:spPr>
          <a:xfrm>
            <a:off x="4334484" y="4501870"/>
            <a:ext cx="653415" cy="667385"/>
          </a:xfrm>
          <a:custGeom>
            <a:avLst/>
            <a:gdLst/>
            <a:ahLst/>
            <a:cxnLst/>
            <a:rect l="l" t="t" r="r" b="b"/>
            <a:pathLst>
              <a:path w="653414"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22" name="object 22"/>
          <p:cNvSpPr txBox="1"/>
          <p:nvPr/>
        </p:nvSpPr>
        <p:spPr>
          <a:xfrm>
            <a:off x="1172803" y="6003035"/>
            <a:ext cx="1687303"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Start-up works</a:t>
            </a:r>
            <a:endParaRPr sz="1700">
              <a:latin typeface="PF Din Text Cond Pro Medium" panose="02000500000000020004" pitchFamily="2" charset="0"/>
              <a:cs typeface="Tahoma"/>
            </a:endParaRPr>
          </a:p>
        </p:txBody>
      </p:sp>
      <p:sp>
        <p:nvSpPr>
          <p:cNvPr id="23" name="object 23"/>
          <p:cNvSpPr/>
          <p:nvPr/>
        </p:nvSpPr>
        <p:spPr>
          <a:xfrm>
            <a:off x="2882392" y="6021336"/>
            <a:ext cx="7809865" cy="1539240"/>
          </a:xfrm>
          <a:custGeom>
            <a:avLst/>
            <a:gdLst/>
            <a:ahLst/>
            <a:cxnLst/>
            <a:rect l="l" t="t" r="r" b="b"/>
            <a:pathLst>
              <a:path w="7809865" h="1539240">
                <a:moveTo>
                  <a:pt x="7809610" y="0"/>
                </a:moveTo>
                <a:lnTo>
                  <a:pt x="881189" y="0"/>
                </a:lnTo>
                <a:lnTo>
                  <a:pt x="0" y="1538668"/>
                </a:lnTo>
                <a:lnTo>
                  <a:pt x="7809610" y="1538668"/>
                </a:lnTo>
                <a:lnTo>
                  <a:pt x="7809610" y="0"/>
                </a:lnTo>
                <a:close/>
              </a:path>
            </a:pathLst>
          </a:custGeom>
          <a:solidFill>
            <a:srgbClr val="1A806E"/>
          </a:solidFill>
        </p:spPr>
        <p:txBody>
          <a:bodyPr wrap="square" lIns="0" tIns="0" rIns="0" bIns="0" rtlCol="0"/>
          <a:lstStyle/>
          <a:p>
            <a:endParaRPr/>
          </a:p>
        </p:txBody>
      </p:sp>
      <p:sp>
        <p:nvSpPr>
          <p:cNvPr id="24" name="object 24"/>
          <p:cNvSpPr txBox="1"/>
          <p:nvPr/>
        </p:nvSpPr>
        <p:spPr>
          <a:xfrm>
            <a:off x="3965587" y="6369547"/>
            <a:ext cx="7601392" cy="536044"/>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FFFFFF"/>
                </a:solidFill>
                <a:latin typeface="PF Din Text Cond Pro Medium" panose="02000500000000020004" pitchFamily="2" charset="0"/>
                <a:cs typeface="Trebuchet MS"/>
              </a:rPr>
              <a:t>During execution of a contract, the company is the only legally and</a:t>
            </a:r>
            <a:endParaRPr sz="1700">
              <a:latin typeface="PF Din Text Cond Pro Medium" panose="02000500000000020004" pitchFamily="2" charset="0"/>
              <a:cs typeface="Trebuchet MS"/>
            </a:endParaRPr>
          </a:p>
          <a:p>
            <a:pPr marL="12700">
              <a:lnSpc>
                <a:spcPct val="100000"/>
              </a:lnSpc>
            </a:pPr>
            <a:r>
              <a:rPr sz="1700" dirty="0">
                <a:solidFill>
                  <a:srgbClr val="FFFFFF"/>
                </a:solidFill>
                <a:latin typeface="PF Din Text Cond Pro Medium" panose="02000500000000020004" pitchFamily="2" charset="0"/>
                <a:cs typeface="Trebuchet MS"/>
              </a:rPr>
              <a:t>ﬁnancially responsible entity in front of the customer.</a:t>
            </a:r>
            <a:endParaRPr sz="1700">
              <a:latin typeface="PF Din Text Cond Pro Medium" panose="02000500000000020004" pitchFamily="2" charset="0"/>
              <a:cs typeface="Trebuchet MS"/>
            </a:endParaRPr>
          </a:p>
        </p:txBody>
      </p:sp>
      <p:sp>
        <p:nvSpPr>
          <p:cNvPr id="25" name="object 25"/>
          <p:cNvSpPr txBox="1"/>
          <p:nvPr/>
        </p:nvSpPr>
        <p:spPr>
          <a:xfrm>
            <a:off x="1181341" y="4612337"/>
            <a:ext cx="2247659" cy="766877"/>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Delivery and installation of  process equipment of local and  foreign production</a:t>
            </a:r>
          </a:p>
        </p:txBody>
      </p:sp>
      <p:sp>
        <p:nvSpPr>
          <p:cNvPr id="26" name="object 26"/>
          <p:cNvSpPr txBox="1"/>
          <p:nvPr/>
        </p:nvSpPr>
        <p:spPr>
          <a:xfrm>
            <a:off x="4724044" y="4609099"/>
            <a:ext cx="2169886" cy="766877"/>
          </a:xfrm>
          <a:prstGeom prst="rect">
            <a:avLst/>
          </a:prstGeom>
        </p:spPr>
        <p:txBody>
          <a:bodyPr vert="horz" wrap="square" lIns="0" tIns="35560" rIns="0" bIns="0" rtlCol="0">
            <a:spAutoFit/>
          </a:bodyPr>
          <a:lstStyle/>
          <a:p>
            <a:pPr marL="12700" marR="5080">
              <a:lnSpc>
                <a:spcPts val="1900"/>
              </a:lnSpc>
              <a:spcBef>
                <a:spcPts val="280"/>
              </a:spcBef>
            </a:pPr>
            <a:r>
              <a:rPr sz="1700" dirty="0">
                <a:latin typeface="PF Din Text Cond Pro Medium" panose="02000500000000020004" pitchFamily="2" charset="0"/>
                <a:cs typeface="Tahoma"/>
              </a:rPr>
              <a:t>Design and delivery of  Automated Process  Control System</a:t>
            </a:r>
          </a:p>
        </p:txBody>
      </p:sp>
      <p:pic>
        <p:nvPicPr>
          <p:cNvPr id="27" name="object 27"/>
          <p:cNvPicPr/>
          <p:nvPr/>
        </p:nvPicPr>
        <p:blipFill>
          <a:blip r:embed="rId2" cstate="print"/>
          <a:stretch>
            <a:fillRect/>
          </a:stretch>
        </p:blipFill>
        <p:spPr>
          <a:xfrm>
            <a:off x="805468" y="6064897"/>
            <a:ext cx="196011" cy="367515"/>
          </a:xfrm>
          <a:prstGeom prst="rect">
            <a:avLst/>
          </a:prstGeom>
        </p:spPr>
      </p:pic>
      <p:grpSp>
        <p:nvGrpSpPr>
          <p:cNvPr id="28" name="object 28"/>
          <p:cNvGrpSpPr/>
          <p:nvPr/>
        </p:nvGrpSpPr>
        <p:grpSpPr>
          <a:xfrm>
            <a:off x="744029" y="4680610"/>
            <a:ext cx="299720" cy="299720"/>
            <a:chOff x="744029" y="4680610"/>
            <a:chExt cx="299720" cy="299720"/>
          </a:xfrm>
        </p:grpSpPr>
        <p:sp>
          <p:nvSpPr>
            <p:cNvPr id="29" name="object 29"/>
            <p:cNvSpPr/>
            <p:nvPr/>
          </p:nvSpPr>
          <p:spPr>
            <a:xfrm>
              <a:off x="744016" y="4680610"/>
              <a:ext cx="299720" cy="299720"/>
            </a:xfrm>
            <a:custGeom>
              <a:avLst/>
              <a:gdLst/>
              <a:ahLst/>
              <a:cxnLst/>
              <a:rect l="l" t="t" r="r" b="b"/>
              <a:pathLst>
                <a:path w="299719" h="299720">
                  <a:moveTo>
                    <a:pt x="102793" y="199847"/>
                  </a:moveTo>
                  <a:lnTo>
                    <a:pt x="100177" y="197231"/>
                  </a:lnTo>
                  <a:lnTo>
                    <a:pt x="96951" y="197231"/>
                  </a:lnTo>
                  <a:lnTo>
                    <a:pt x="93726" y="197231"/>
                  </a:lnTo>
                  <a:lnTo>
                    <a:pt x="91109" y="199847"/>
                  </a:lnTo>
                  <a:lnTo>
                    <a:pt x="91109" y="206311"/>
                  </a:lnTo>
                  <a:lnTo>
                    <a:pt x="93726" y="208915"/>
                  </a:lnTo>
                  <a:lnTo>
                    <a:pt x="100177" y="208915"/>
                  </a:lnTo>
                  <a:lnTo>
                    <a:pt x="102793" y="206311"/>
                  </a:lnTo>
                  <a:lnTo>
                    <a:pt x="102793" y="199847"/>
                  </a:lnTo>
                  <a:close/>
                </a:path>
                <a:path w="299719" h="299720">
                  <a:moveTo>
                    <a:pt x="208902" y="93751"/>
                  </a:moveTo>
                  <a:lnTo>
                    <a:pt x="206298" y="91135"/>
                  </a:lnTo>
                  <a:lnTo>
                    <a:pt x="203060" y="91135"/>
                  </a:lnTo>
                  <a:lnTo>
                    <a:pt x="199834" y="91135"/>
                  </a:lnTo>
                  <a:lnTo>
                    <a:pt x="197218" y="93751"/>
                  </a:lnTo>
                  <a:lnTo>
                    <a:pt x="197218" y="100203"/>
                  </a:lnTo>
                  <a:lnTo>
                    <a:pt x="199834" y="102819"/>
                  </a:lnTo>
                  <a:lnTo>
                    <a:pt x="206298" y="102819"/>
                  </a:lnTo>
                  <a:lnTo>
                    <a:pt x="208902" y="100203"/>
                  </a:lnTo>
                  <a:lnTo>
                    <a:pt x="208902" y="93751"/>
                  </a:lnTo>
                  <a:close/>
                </a:path>
                <a:path w="299719" h="299720">
                  <a:moveTo>
                    <a:pt x="299504" y="53848"/>
                  </a:moveTo>
                  <a:lnTo>
                    <a:pt x="299415" y="52019"/>
                  </a:lnTo>
                  <a:lnTo>
                    <a:pt x="298475" y="46291"/>
                  </a:lnTo>
                  <a:lnTo>
                    <a:pt x="296443" y="40297"/>
                  </a:lnTo>
                  <a:lnTo>
                    <a:pt x="295808" y="38366"/>
                  </a:lnTo>
                  <a:lnTo>
                    <a:pt x="294220" y="36931"/>
                  </a:lnTo>
                  <a:lnTo>
                    <a:pt x="290271" y="36017"/>
                  </a:lnTo>
                  <a:lnTo>
                    <a:pt x="288201" y="36601"/>
                  </a:lnTo>
                  <a:lnTo>
                    <a:pt x="287807" y="37007"/>
                  </a:lnTo>
                  <a:lnTo>
                    <a:pt x="287807" y="58966"/>
                  </a:lnTo>
                  <a:lnTo>
                    <a:pt x="284137" y="77114"/>
                  </a:lnTo>
                  <a:lnTo>
                    <a:pt x="274116" y="91960"/>
                  </a:lnTo>
                  <a:lnTo>
                    <a:pt x="259270" y="101981"/>
                  </a:lnTo>
                  <a:lnTo>
                    <a:pt x="241109" y="105651"/>
                  </a:lnTo>
                  <a:lnTo>
                    <a:pt x="236004" y="105651"/>
                  </a:lnTo>
                  <a:lnTo>
                    <a:pt x="230974" y="104838"/>
                  </a:lnTo>
                  <a:lnTo>
                    <a:pt x="224078" y="102514"/>
                  </a:lnTo>
                  <a:lnTo>
                    <a:pt x="221767" y="103060"/>
                  </a:lnTo>
                  <a:lnTo>
                    <a:pt x="103035" y="221792"/>
                  </a:lnTo>
                  <a:lnTo>
                    <a:pt x="102489" y="224104"/>
                  </a:lnTo>
                  <a:lnTo>
                    <a:pt x="103200" y="226199"/>
                  </a:lnTo>
                  <a:lnTo>
                    <a:pt x="105498" y="237147"/>
                  </a:lnTo>
                  <a:lnTo>
                    <a:pt x="89293" y="276656"/>
                  </a:lnTo>
                  <a:lnTo>
                    <a:pt x="58915" y="287858"/>
                  </a:lnTo>
                  <a:lnTo>
                    <a:pt x="57099" y="287858"/>
                  </a:lnTo>
                  <a:lnTo>
                    <a:pt x="55511" y="287756"/>
                  </a:lnTo>
                  <a:lnTo>
                    <a:pt x="53822" y="287566"/>
                  </a:lnTo>
                  <a:lnTo>
                    <a:pt x="73482" y="268071"/>
                  </a:lnTo>
                  <a:lnTo>
                    <a:pt x="74104" y="266585"/>
                  </a:lnTo>
                  <a:lnTo>
                    <a:pt x="74104" y="246951"/>
                  </a:lnTo>
                  <a:lnTo>
                    <a:pt x="73482" y="245478"/>
                  </a:lnTo>
                  <a:lnTo>
                    <a:pt x="65633" y="237629"/>
                  </a:lnTo>
                  <a:lnTo>
                    <a:pt x="54571" y="226568"/>
                  </a:lnTo>
                  <a:lnTo>
                    <a:pt x="53086" y="225958"/>
                  </a:lnTo>
                  <a:lnTo>
                    <a:pt x="33451" y="225958"/>
                  </a:lnTo>
                  <a:lnTo>
                    <a:pt x="31965" y="226568"/>
                  </a:lnTo>
                  <a:lnTo>
                    <a:pt x="12471" y="246214"/>
                  </a:lnTo>
                  <a:lnTo>
                    <a:pt x="12280" y="244551"/>
                  </a:lnTo>
                  <a:lnTo>
                    <a:pt x="31648" y="203225"/>
                  </a:lnTo>
                  <a:lnTo>
                    <a:pt x="62903" y="194551"/>
                  </a:lnTo>
                  <a:lnTo>
                    <a:pt x="73837" y="196850"/>
                  </a:lnTo>
                  <a:lnTo>
                    <a:pt x="75933" y="197548"/>
                  </a:lnTo>
                  <a:lnTo>
                    <a:pt x="78270" y="197002"/>
                  </a:lnTo>
                  <a:lnTo>
                    <a:pt x="196977" y="78295"/>
                  </a:lnTo>
                  <a:lnTo>
                    <a:pt x="197523" y="75971"/>
                  </a:lnTo>
                  <a:lnTo>
                    <a:pt x="196824" y="73863"/>
                  </a:lnTo>
                  <a:lnTo>
                    <a:pt x="194513" y="62941"/>
                  </a:lnTo>
                  <a:lnTo>
                    <a:pt x="194843" y="52019"/>
                  </a:lnTo>
                  <a:lnTo>
                    <a:pt x="219773" y="17322"/>
                  </a:lnTo>
                  <a:lnTo>
                    <a:pt x="241109" y="12230"/>
                  </a:lnTo>
                  <a:lnTo>
                    <a:pt x="242874" y="12230"/>
                  </a:lnTo>
                  <a:lnTo>
                    <a:pt x="244614" y="12319"/>
                  </a:lnTo>
                  <a:lnTo>
                    <a:pt x="246341" y="12509"/>
                  </a:lnTo>
                  <a:lnTo>
                    <a:pt x="227101" y="32042"/>
                  </a:lnTo>
                  <a:lnTo>
                    <a:pt x="226517" y="33502"/>
                  </a:lnTo>
                  <a:lnTo>
                    <a:pt x="226517" y="53073"/>
                  </a:lnTo>
                  <a:lnTo>
                    <a:pt x="227088" y="54533"/>
                  </a:lnTo>
                  <a:lnTo>
                    <a:pt x="245376" y="73482"/>
                  </a:lnTo>
                  <a:lnTo>
                    <a:pt x="246900" y="74129"/>
                  </a:lnTo>
                  <a:lnTo>
                    <a:pt x="266560" y="74129"/>
                  </a:lnTo>
                  <a:lnTo>
                    <a:pt x="268046" y="73507"/>
                  </a:lnTo>
                  <a:lnTo>
                    <a:pt x="279006" y="62445"/>
                  </a:lnTo>
                  <a:lnTo>
                    <a:pt x="287540" y="53848"/>
                  </a:lnTo>
                  <a:lnTo>
                    <a:pt x="287731" y="55537"/>
                  </a:lnTo>
                  <a:lnTo>
                    <a:pt x="287807" y="58966"/>
                  </a:lnTo>
                  <a:lnTo>
                    <a:pt x="287807" y="37007"/>
                  </a:lnTo>
                  <a:lnTo>
                    <a:pt x="262559" y="62445"/>
                  </a:lnTo>
                  <a:lnTo>
                    <a:pt x="250952" y="62445"/>
                  </a:lnTo>
                  <a:lnTo>
                    <a:pt x="238201" y="49225"/>
                  </a:lnTo>
                  <a:lnTo>
                    <a:pt x="238188" y="37439"/>
                  </a:lnTo>
                  <a:lnTo>
                    <a:pt x="263017" y="12230"/>
                  </a:lnTo>
                  <a:lnTo>
                    <a:pt x="263461" y="11785"/>
                  </a:lnTo>
                  <a:lnTo>
                    <a:pt x="264045" y="9728"/>
                  </a:lnTo>
                  <a:lnTo>
                    <a:pt x="263093" y="5816"/>
                  </a:lnTo>
                  <a:lnTo>
                    <a:pt x="261658" y="4241"/>
                  </a:lnTo>
                  <a:lnTo>
                    <a:pt x="253758" y="1574"/>
                  </a:lnTo>
                  <a:lnTo>
                    <a:pt x="247484" y="546"/>
                  </a:lnTo>
                  <a:lnTo>
                    <a:pt x="241109" y="546"/>
                  </a:lnTo>
                  <a:lnTo>
                    <a:pt x="203123" y="14554"/>
                  </a:lnTo>
                  <a:lnTo>
                    <a:pt x="183565" y="48539"/>
                  </a:lnTo>
                  <a:lnTo>
                    <a:pt x="182689" y="61264"/>
                  </a:lnTo>
                  <a:lnTo>
                    <a:pt x="184594" y="73482"/>
                  </a:lnTo>
                  <a:lnTo>
                    <a:pt x="184645" y="74129"/>
                  </a:lnTo>
                  <a:lnTo>
                    <a:pt x="141668" y="117081"/>
                  </a:lnTo>
                  <a:lnTo>
                    <a:pt x="133426" y="108826"/>
                  </a:lnTo>
                  <a:lnTo>
                    <a:pt x="133426" y="125349"/>
                  </a:lnTo>
                  <a:lnTo>
                    <a:pt x="125158" y="133604"/>
                  </a:lnTo>
                  <a:lnTo>
                    <a:pt x="50685" y="58966"/>
                  </a:lnTo>
                  <a:lnTo>
                    <a:pt x="49212" y="58407"/>
                  </a:lnTo>
                  <a:lnTo>
                    <a:pt x="34455" y="58407"/>
                  </a:lnTo>
                  <a:lnTo>
                    <a:pt x="13716" y="23812"/>
                  </a:lnTo>
                  <a:lnTo>
                    <a:pt x="23787" y="13741"/>
                  </a:lnTo>
                  <a:lnTo>
                    <a:pt x="58318" y="34480"/>
                  </a:lnTo>
                  <a:lnTo>
                    <a:pt x="58318" y="49225"/>
                  </a:lnTo>
                  <a:lnTo>
                    <a:pt x="58940" y="50711"/>
                  </a:lnTo>
                  <a:lnTo>
                    <a:pt x="133426" y="125349"/>
                  </a:lnTo>
                  <a:lnTo>
                    <a:pt x="133426" y="108826"/>
                  </a:lnTo>
                  <a:lnTo>
                    <a:pt x="70002" y="45262"/>
                  </a:lnTo>
                  <a:lnTo>
                    <a:pt x="70002" y="29121"/>
                  </a:lnTo>
                  <a:lnTo>
                    <a:pt x="68922" y="27203"/>
                  </a:lnTo>
                  <a:lnTo>
                    <a:pt x="46482" y="13741"/>
                  </a:lnTo>
                  <a:lnTo>
                    <a:pt x="23583" y="0"/>
                  </a:lnTo>
                  <a:lnTo>
                    <a:pt x="20650" y="355"/>
                  </a:lnTo>
                  <a:lnTo>
                    <a:pt x="342" y="20662"/>
                  </a:lnTo>
                  <a:lnTo>
                    <a:pt x="0" y="23444"/>
                  </a:lnTo>
                  <a:lnTo>
                    <a:pt x="101" y="23812"/>
                  </a:lnTo>
                  <a:lnTo>
                    <a:pt x="27178" y="68948"/>
                  </a:lnTo>
                  <a:lnTo>
                    <a:pt x="29083" y="70027"/>
                  </a:lnTo>
                  <a:lnTo>
                    <a:pt x="45224" y="70027"/>
                  </a:lnTo>
                  <a:lnTo>
                    <a:pt x="116903" y="141871"/>
                  </a:lnTo>
                  <a:lnTo>
                    <a:pt x="74053" y="184721"/>
                  </a:lnTo>
                  <a:lnTo>
                    <a:pt x="61239" y="182727"/>
                  </a:lnTo>
                  <a:lnTo>
                    <a:pt x="48501" y="183603"/>
                  </a:lnTo>
                  <a:lnTo>
                    <a:pt x="14516" y="203161"/>
                  </a:lnTo>
                  <a:lnTo>
                    <a:pt x="685" y="239712"/>
                  </a:lnTo>
                  <a:lnTo>
                    <a:pt x="609" y="248056"/>
                  </a:lnTo>
                  <a:lnTo>
                    <a:pt x="1549" y="253784"/>
                  </a:lnTo>
                  <a:lnTo>
                    <a:pt x="4216" y="261696"/>
                  </a:lnTo>
                  <a:lnTo>
                    <a:pt x="5803" y="263144"/>
                  </a:lnTo>
                  <a:lnTo>
                    <a:pt x="9740" y="264071"/>
                  </a:lnTo>
                  <a:lnTo>
                    <a:pt x="11811" y="263474"/>
                  </a:lnTo>
                  <a:lnTo>
                    <a:pt x="28930" y="246214"/>
                  </a:lnTo>
                  <a:lnTo>
                    <a:pt x="37452" y="237629"/>
                  </a:lnTo>
                  <a:lnTo>
                    <a:pt x="49123" y="237629"/>
                  </a:lnTo>
                  <a:lnTo>
                    <a:pt x="62420" y="250926"/>
                  </a:lnTo>
                  <a:lnTo>
                    <a:pt x="62420" y="262585"/>
                  </a:lnTo>
                  <a:lnTo>
                    <a:pt x="36588" y="288226"/>
                  </a:lnTo>
                  <a:lnTo>
                    <a:pt x="35991" y="290296"/>
                  </a:lnTo>
                  <a:lnTo>
                    <a:pt x="36906" y="294246"/>
                  </a:lnTo>
                  <a:lnTo>
                    <a:pt x="38341" y="295846"/>
                  </a:lnTo>
                  <a:lnTo>
                    <a:pt x="46253" y="298513"/>
                  </a:lnTo>
                  <a:lnTo>
                    <a:pt x="52527" y="299529"/>
                  </a:lnTo>
                  <a:lnTo>
                    <a:pt x="58915" y="299529"/>
                  </a:lnTo>
                  <a:lnTo>
                    <a:pt x="72783" y="297903"/>
                  </a:lnTo>
                  <a:lnTo>
                    <a:pt x="85572" y="293166"/>
                  </a:lnTo>
                  <a:lnTo>
                    <a:pt x="93433" y="287858"/>
                  </a:lnTo>
                  <a:lnTo>
                    <a:pt x="116446" y="251548"/>
                  </a:lnTo>
                  <a:lnTo>
                    <a:pt x="117322" y="238823"/>
                  </a:lnTo>
                  <a:lnTo>
                    <a:pt x="115430" y="226568"/>
                  </a:lnTo>
                  <a:lnTo>
                    <a:pt x="115392" y="225958"/>
                  </a:lnTo>
                  <a:lnTo>
                    <a:pt x="149758" y="191592"/>
                  </a:lnTo>
                  <a:lnTo>
                    <a:pt x="157632" y="200139"/>
                  </a:lnTo>
                  <a:lnTo>
                    <a:pt x="151739" y="206044"/>
                  </a:lnTo>
                  <a:lnTo>
                    <a:pt x="151739" y="209740"/>
                  </a:lnTo>
                  <a:lnTo>
                    <a:pt x="156298" y="214312"/>
                  </a:lnTo>
                  <a:lnTo>
                    <a:pt x="159981" y="214312"/>
                  </a:lnTo>
                  <a:lnTo>
                    <a:pt x="165557" y="208749"/>
                  </a:lnTo>
                  <a:lnTo>
                    <a:pt x="239687" y="289267"/>
                  </a:lnTo>
                  <a:lnTo>
                    <a:pt x="251294" y="296976"/>
                  </a:lnTo>
                  <a:lnTo>
                    <a:pt x="264464" y="299529"/>
                  </a:lnTo>
                  <a:lnTo>
                    <a:pt x="277647" y="296964"/>
                  </a:lnTo>
                  <a:lnTo>
                    <a:pt x="289242" y="289267"/>
                  </a:lnTo>
                  <a:lnTo>
                    <a:pt x="290182" y="287858"/>
                  </a:lnTo>
                  <a:lnTo>
                    <a:pt x="296913" y="277685"/>
                  </a:lnTo>
                  <a:lnTo>
                    <a:pt x="299466" y="264553"/>
                  </a:lnTo>
                  <a:lnTo>
                    <a:pt x="299110" y="262585"/>
                  </a:lnTo>
                  <a:lnTo>
                    <a:pt x="296913" y="251307"/>
                  </a:lnTo>
                  <a:lnTo>
                    <a:pt x="289242" y="239712"/>
                  </a:lnTo>
                  <a:lnTo>
                    <a:pt x="287807" y="238404"/>
                  </a:lnTo>
                  <a:lnTo>
                    <a:pt x="287807" y="264553"/>
                  </a:lnTo>
                  <a:lnTo>
                    <a:pt x="286092" y="273316"/>
                  </a:lnTo>
                  <a:lnTo>
                    <a:pt x="280987" y="281012"/>
                  </a:lnTo>
                  <a:lnTo>
                    <a:pt x="273278" y="286143"/>
                  </a:lnTo>
                  <a:lnTo>
                    <a:pt x="264515" y="287858"/>
                  </a:lnTo>
                  <a:lnTo>
                    <a:pt x="255752" y="286181"/>
                  </a:lnTo>
                  <a:lnTo>
                    <a:pt x="248031" y="281089"/>
                  </a:lnTo>
                  <a:lnTo>
                    <a:pt x="181419" y="208749"/>
                  </a:lnTo>
                  <a:lnTo>
                    <a:pt x="173812" y="200482"/>
                  </a:lnTo>
                  <a:lnTo>
                    <a:pt x="182410" y="191884"/>
                  </a:lnTo>
                  <a:lnTo>
                    <a:pt x="200317" y="173977"/>
                  </a:lnTo>
                  <a:lnTo>
                    <a:pt x="281063" y="248056"/>
                  </a:lnTo>
                  <a:lnTo>
                    <a:pt x="286131" y="255778"/>
                  </a:lnTo>
                  <a:lnTo>
                    <a:pt x="287807" y="264553"/>
                  </a:lnTo>
                  <a:lnTo>
                    <a:pt x="287807" y="238404"/>
                  </a:lnTo>
                  <a:lnTo>
                    <a:pt x="217589" y="173977"/>
                  </a:lnTo>
                  <a:lnTo>
                    <a:pt x="208584" y="165709"/>
                  </a:lnTo>
                  <a:lnTo>
                    <a:pt x="214109" y="160197"/>
                  </a:lnTo>
                  <a:lnTo>
                    <a:pt x="214109" y="158203"/>
                  </a:lnTo>
                  <a:lnTo>
                    <a:pt x="214109" y="157810"/>
                  </a:lnTo>
                  <a:lnTo>
                    <a:pt x="214109" y="156502"/>
                  </a:lnTo>
                  <a:lnTo>
                    <a:pt x="209550" y="151942"/>
                  </a:lnTo>
                  <a:lnTo>
                    <a:pt x="205854" y="151942"/>
                  </a:lnTo>
                  <a:lnTo>
                    <a:pt x="199974" y="157810"/>
                  </a:lnTo>
                  <a:lnTo>
                    <a:pt x="191706" y="150228"/>
                  </a:lnTo>
                  <a:lnTo>
                    <a:pt x="191706" y="166077"/>
                  </a:lnTo>
                  <a:lnTo>
                    <a:pt x="165900" y="191884"/>
                  </a:lnTo>
                  <a:lnTo>
                    <a:pt x="165633" y="191592"/>
                  </a:lnTo>
                  <a:lnTo>
                    <a:pt x="158013" y="183311"/>
                  </a:lnTo>
                  <a:lnTo>
                    <a:pt x="183134" y="158203"/>
                  </a:lnTo>
                  <a:lnTo>
                    <a:pt x="191706" y="166077"/>
                  </a:lnTo>
                  <a:lnTo>
                    <a:pt x="191706" y="150228"/>
                  </a:lnTo>
                  <a:lnTo>
                    <a:pt x="191401" y="149936"/>
                  </a:lnTo>
                  <a:lnTo>
                    <a:pt x="225983" y="115354"/>
                  </a:lnTo>
                  <a:lnTo>
                    <a:pt x="230886" y="116662"/>
                  </a:lnTo>
                  <a:lnTo>
                    <a:pt x="235966" y="117335"/>
                  </a:lnTo>
                  <a:lnTo>
                    <a:pt x="241109" y="117335"/>
                  </a:lnTo>
                  <a:lnTo>
                    <a:pt x="250888" y="115354"/>
                  </a:lnTo>
                  <a:lnTo>
                    <a:pt x="263817" y="112750"/>
                  </a:lnTo>
                  <a:lnTo>
                    <a:pt x="274320" y="105651"/>
                  </a:lnTo>
                  <a:lnTo>
                    <a:pt x="282371" y="100215"/>
                  </a:lnTo>
                  <a:lnTo>
                    <a:pt x="294906" y="81648"/>
                  </a:lnTo>
                  <a:lnTo>
                    <a:pt x="299491" y="58966"/>
                  </a:lnTo>
                  <a:lnTo>
                    <a:pt x="299504" y="53848"/>
                  </a:lnTo>
                  <a:close/>
                </a:path>
              </a:pathLst>
            </a:custGeom>
            <a:solidFill>
              <a:srgbClr val="1A806E"/>
            </a:solidFill>
          </p:spPr>
          <p:txBody>
            <a:bodyPr wrap="square" lIns="0" tIns="0" rIns="0" bIns="0" rtlCol="0"/>
            <a:lstStyle/>
            <a:p>
              <a:endParaRPr/>
            </a:p>
          </p:txBody>
        </p:sp>
        <p:pic>
          <p:nvPicPr>
            <p:cNvPr id="30" name="object 30"/>
            <p:cNvPicPr/>
            <p:nvPr/>
          </p:nvPicPr>
          <p:blipFill>
            <a:blip r:embed="rId3" cstate="print"/>
            <a:stretch>
              <a:fillRect/>
            </a:stretch>
          </p:blipFill>
          <p:spPr>
            <a:xfrm>
              <a:off x="851080" y="4787684"/>
              <a:ext cx="159684" cy="159689"/>
            </a:xfrm>
            <a:prstGeom prst="rect">
              <a:avLst/>
            </a:prstGeom>
          </p:spPr>
        </p:pic>
      </p:grpSp>
      <p:grpSp>
        <p:nvGrpSpPr>
          <p:cNvPr id="31" name="object 31"/>
          <p:cNvGrpSpPr/>
          <p:nvPr/>
        </p:nvGrpSpPr>
        <p:grpSpPr>
          <a:xfrm>
            <a:off x="724040" y="3622446"/>
            <a:ext cx="327660" cy="328930"/>
            <a:chOff x="724040" y="3622446"/>
            <a:chExt cx="327660" cy="328930"/>
          </a:xfrm>
        </p:grpSpPr>
        <p:sp>
          <p:nvSpPr>
            <p:cNvPr id="32" name="object 32"/>
            <p:cNvSpPr/>
            <p:nvPr/>
          </p:nvSpPr>
          <p:spPr>
            <a:xfrm>
              <a:off x="844157" y="3622446"/>
              <a:ext cx="207645" cy="76835"/>
            </a:xfrm>
            <a:custGeom>
              <a:avLst/>
              <a:gdLst/>
              <a:ahLst/>
              <a:cxnLst/>
              <a:rect l="l" t="t" r="r" b="b"/>
              <a:pathLst>
                <a:path w="207644" h="76835">
                  <a:moveTo>
                    <a:pt x="205028" y="0"/>
                  </a:moveTo>
                  <a:lnTo>
                    <a:pt x="2438" y="0"/>
                  </a:lnTo>
                  <a:lnTo>
                    <a:pt x="0" y="2451"/>
                  </a:lnTo>
                  <a:lnTo>
                    <a:pt x="0" y="74002"/>
                  </a:lnTo>
                  <a:lnTo>
                    <a:pt x="2438" y="76441"/>
                  </a:lnTo>
                  <a:lnTo>
                    <a:pt x="205028" y="76441"/>
                  </a:lnTo>
                  <a:lnTo>
                    <a:pt x="207479" y="74002"/>
                  </a:lnTo>
                  <a:lnTo>
                    <a:pt x="207479" y="65519"/>
                  </a:lnTo>
                  <a:lnTo>
                    <a:pt x="10921" y="65519"/>
                  </a:lnTo>
                  <a:lnTo>
                    <a:pt x="10921" y="10922"/>
                  </a:lnTo>
                  <a:lnTo>
                    <a:pt x="207479" y="10922"/>
                  </a:lnTo>
                  <a:lnTo>
                    <a:pt x="207479" y="2451"/>
                  </a:lnTo>
                  <a:lnTo>
                    <a:pt x="205028" y="0"/>
                  </a:lnTo>
                  <a:close/>
                </a:path>
                <a:path w="207644" h="76835">
                  <a:moveTo>
                    <a:pt x="207479" y="10922"/>
                  </a:moveTo>
                  <a:lnTo>
                    <a:pt x="196557" y="10922"/>
                  </a:lnTo>
                  <a:lnTo>
                    <a:pt x="196557" y="65519"/>
                  </a:lnTo>
                  <a:lnTo>
                    <a:pt x="207479" y="65519"/>
                  </a:lnTo>
                  <a:lnTo>
                    <a:pt x="207479" y="10922"/>
                  </a:lnTo>
                  <a:close/>
                </a:path>
                <a:path w="207644" h="76835">
                  <a:moveTo>
                    <a:pt x="32765" y="10922"/>
                  </a:moveTo>
                  <a:lnTo>
                    <a:pt x="21831" y="10922"/>
                  </a:lnTo>
                  <a:lnTo>
                    <a:pt x="21831" y="32766"/>
                  </a:lnTo>
                  <a:lnTo>
                    <a:pt x="32765" y="32766"/>
                  </a:lnTo>
                  <a:lnTo>
                    <a:pt x="32765" y="10922"/>
                  </a:lnTo>
                  <a:close/>
                </a:path>
                <a:path w="207644" h="76835">
                  <a:moveTo>
                    <a:pt x="54597" y="10922"/>
                  </a:moveTo>
                  <a:lnTo>
                    <a:pt x="43675" y="10922"/>
                  </a:lnTo>
                  <a:lnTo>
                    <a:pt x="43675" y="32766"/>
                  </a:lnTo>
                  <a:lnTo>
                    <a:pt x="54597" y="32766"/>
                  </a:lnTo>
                  <a:lnTo>
                    <a:pt x="54597" y="10922"/>
                  </a:lnTo>
                  <a:close/>
                </a:path>
                <a:path w="207644" h="76835">
                  <a:moveTo>
                    <a:pt x="76441" y="10922"/>
                  </a:moveTo>
                  <a:lnTo>
                    <a:pt x="65519" y="10922"/>
                  </a:lnTo>
                  <a:lnTo>
                    <a:pt x="65519" y="32766"/>
                  </a:lnTo>
                  <a:lnTo>
                    <a:pt x="76441" y="32766"/>
                  </a:lnTo>
                  <a:lnTo>
                    <a:pt x="76441" y="10922"/>
                  </a:lnTo>
                  <a:close/>
                </a:path>
                <a:path w="207644" h="76835">
                  <a:moveTo>
                    <a:pt x="98272" y="10922"/>
                  </a:moveTo>
                  <a:lnTo>
                    <a:pt x="87363" y="10922"/>
                  </a:lnTo>
                  <a:lnTo>
                    <a:pt x="87363" y="32766"/>
                  </a:lnTo>
                  <a:lnTo>
                    <a:pt x="98272" y="32766"/>
                  </a:lnTo>
                  <a:lnTo>
                    <a:pt x="98272" y="10922"/>
                  </a:lnTo>
                  <a:close/>
                </a:path>
                <a:path w="207644" h="76835">
                  <a:moveTo>
                    <a:pt x="120116" y="10922"/>
                  </a:moveTo>
                  <a:lnTo>
                    <a:pt x="109194" y="10922"/>
                  </a:lnTo>
                  <a:lnTo>
                    <a:pt x="109194" y="32766"/>
                  </a:lnTo>
                  <a:lnTo>
                    <a:pt x="120116" y="32766"/>
                  </a:lnTo>
                  <a:lnTo>
                    <a:pt x="120116" y="10922"/>
                  </a:lnTo>
                  <a:close/>
                </a:path>
                <a:path w="207644" h="76835">
                  <a:moveTo>
                    <a:pt x="141947" y="10922"/>
                  </a:moveTo>
                  <a:lnTo>
                    <a:pt x="131038" y="10922"/>
                  </a:lnTo>
                  <a:lnTo>
                    <a:pt x="131038" y="32766"/>
                  </a:lnTo>
                  <a:lnTo>
                    <a:pt x="141947" y="32766"/>
                  </a:lnTo>
                  <a:lnTo>
                    <a:pt x="141947" y="10922"/>
                  </a:lnTo>
                  <a:close/>
                </a:path>
                <a:path w="207644" h="76835">
                  <a:moveTo>
                    <a:pt x="163791" y="10922"/>
                  </a:moveTo>
                  <a:lnTo>
                    <a:pt x="152882" y="10922"/>
                  </a:lnTo>
                  <a:lnTo>
                    <a:pt x="152882" y="32766"/>
                  </a:lnTo>
                  <a:lnTo>
                    <a:pt x="163791" y="32766"/>
                  </a:lnTo>
                  <a:lnTo>
                    <a:pt x="163791" y="10922"/>
                  </a:lnTo>
                  <a:close/>
                </a:path>
                <a:path w="207644" h="76835">
                  <a:moveTo>
                    <a:pt x="185635" y="10922"/>
                  </a:moveTo>
                  <a:lnTo>
                    <a:pt x="174713" y="10922"/>
                  </a:lnTo>
                  <a:lnTo>
                    <a:pt x="174713" y="32766"/>
                  </a:lnTo>
                  <a:lnTo>
                    <a:pt x="185635" y="32766"/>
                  </a:lnTo>
                  <a:lnTo>
                    <a:pt x="185635" y="10922"/>
                  </a:lnTo>
                  <a:close/>
                </a:path>
              </a:pathLst>
            </a:custGeom>
            <a:solidFill>
              <a:srgbClr val="1A806E"/>
            </a:solidFill>
          </p:spPr>
          <p:txBody>
            <a:bodyPr wrap="square" lIns="0" tIns="0" rIns="0" bIns="0" rtlCol="0"/>
            <a:lstStyle/>
            <a:p>
              <a:endParaRPr/>
            </a:p>
          </p:txBody>
        </p:sp>
        <p:pic>
          <p:nvPicPr>
            <p:cNvPr id="33" name="object 33"/>
            <p:cNvPicPr/>
            <p:nvPr/>
          </p:nvPicPr>
          <p:blipFill>
            <a:blip r:embed="rId4" cstate="print"/>
            <a:stretch>
              <a:fillRect/>
            </a:stretch>
          </p:blipFill>
          <p:spPr>
            <a:xfrm>
              <a:off x="887831" y="3742562"/>
              <a:ext cx="65521" cy="174713"/>
            </a:xfrm>
            <a:prstGeom prst="rect">
              <a:avLst/>
            </a:prstGeom>
          </p:spPr>
        </p:pic>
        <p:sp>
          <p:nvSpPr>
            <p:cNvPr id="34" name="object 34"/>
            <p:cNvSpPr/>
            <p:nvPr/>
          </p:nvSpPr>
          <p:spPr>
            <a:xfrm>
              <a:off x="724039" y="3622446"/>
              <a:ext cx="327660" cy="328930"/>
            </a:xfrm>
            <a:custGeom>
              <a:avLst/>
              <a:gdLst/>
              <a:ahLst/>
              <a:cxnLst/>
              <a:rect l="l" t="t" r="r" b="b"/>
              <a:pathLst>
                <a:path w="327659" h="328929">
                  <a:moveTo>
                    <a:pt x="98259" y="83769"/>
                  </a:moveTo>
                  <a:lnTo>
                    <a:pt x="90932" y="76428"/>
                  </a:lnTo>
                  <a:lnTo>
                    <a:pt x="87350" y="76428"/>
                  </a:lnTo>
                  <a:lnTo>
                    <a:pt x="87350" y="89801"/>
                  </a:lnTo>
                  <a:lnTo>
                    <a:pt x="87350" y="95821"/>
                  </a:lnTo>
                  <a:lnTo>
                    <a:pt x="84912" y="98272"/>
                  </a:lnTo>
                  <a:lnTo>
                    <a:pt x="78879" y="98272"/>
                  </a:lnTo>
                  <a:lnTo>
                    <a:pt x="76441" y="95821"/>
                  </a:lnTo>
                  <a:lnTo>
                    <a:pt x="76441" y="89801"/>
                  </a:lnTo>
                  <a:lnTo>
                    <a:pt x="78879" y="87350"/>
                  </a:lnTo>
                  <a:lnTo>
                    <a:pt x="84912" y="87350"/>
                  </a:lnTo>
                  <a:lnTo>
                    <a:pt x="87350" y="89801"/>
                  </a:lnTo>
                  <a:lnTo>
                    <a:pt x="87350" y="76428"/>
                  </a:lnTo>
                  <a:lnTo>
                    <a:pt x="72834" y="76428"/>
                  </a:lnTo>
                  <a:lnTo>
                    <a:pt x="65506" y="83769"/>
                  </a:lnTo>
                  <a:lnTo>
                    <a:pt x="65506" y="101854"/>
                  </a:lnTo>
                  <a:lnTo>
                    <a:pt x="72834" y="109194"/>
                  </a:lnTo>
                  <a:lnTo>
                    <a:pt x="90932" y="109194"/>
                  </a:lnTo>
                  <a:lnTo>
                    <a:pt x="98259" y="101854"/>
                  </a:lnTo>
                  <a:lnTo>
                    <a:pt x="98259" y="98272"/>
                  </a:lnTo>
                  <a:lnTo>
                    <a:pt x="98259" y="87350"/>
                  </a:lnTo>
                  <a:lnTo>
                    <a:pt x="98259" y="83769"/>
                  </a:lnTo>
                  <a:close/>
                </a:path>
                <a:path w="327659" h="328929">
                  <a:moveTo>
                    <a:pt x="262064" y="89814"/>
                  </a:moveTo>
                  <a:lnTo>
                    <a:pt x="259626" y="87363"/>
                  </a:lnTo>
                  <a:lnTo>
                    <a:pt x="251155" y="87363"/>
                  </a:lnTo>
                  <a:lnTo>
                    <a:pt x="251155" y="98285"/>
                  </a:lnTo>
                  <a:lnTo>
                    <a:pt x="251155" y="316674"/>
                  </a:lnTo>
                  <a:lnTo>
                    <a:pt x="10922" y="316674"/>
                  </a:lnTo>
                  <a:lnTo>
                    <a:pt x="10922" y="98285"/>
                  </a:lnTo>
                  <a:lnTo>
                    <a:pt x="44107" y="98285"/>
                  </a:lnTo>
                  <a:lnTo>
                    <a:pt x="44932" y="104051"/>
                  </a:lnTo>
                  <a:lnTo>
                    <a:pt x="47066" y="109537"/>
                  </a:lnTo>
                  <a:lnTo>
                    <a:pt x="50342" y="114350"/>
                  </a:lnTo>
                  <a:lnTo>
                    <a:pt x="14503" y="248069"/>
                  </a:lnTo>
                  <a:lnTo>
                    <a:pt x="12776" y="254723"/>
                  </a:lnTo>
                  <a:lnTo>
                    <a:pt x="15405" y="261785"/>
                  </a:lnTo>
                  <a:lnTo>
                    <a:pt x="21069" y="265696"/>
                  </a:lnTo>
                  <a:lnTo>
                    <a:pt x="15786" y="285419"/>
                  </a:lnTo>
                  <a:lnTo>
                    <a:pt x="17513" y="288404"/>
                  </a:lnTo>
                  <a:lnTo>
                    <a:pt x="20878" y="289318"/>
                  </a:lnTo>
                  <a:lnTo>
                    <a:pt x="21361" y="289369"/>
                  </a:lnTo>
                  <a:lnTo>
                    <a:pt x="24320" y="289369"/>
                  </a:lnTo>
                  <a:lnTo>
                    <a:pt x="26479" y="287718"/>
                  </a:lnTo>
                  <a:lnTo>
                    <a:pt x="31623" y="268478"/>
                  </a:lnTo>
                  <a:lnTo>
                    <a:pt x="38557" y="268071"/>
                  </a:lnTo>
                  <a:lnTo>
                    <a:pt x="44424" y="263207"/>
                  </a:lnTo>
                  <a:lnTo>
                    <a:pt x="45745" y="257911"/>
                  </a:lnTo>
                  <a:lnTo>
                    <a:pt x="48374" y="248043"/>
                  </a:lnTo>
                  <a:lnTo>
                    <a:pt x="64096" y="189471"/>
                  </a:lnTo>
                  <a:lnTo>
                    <a:pt x="68173" y="190220"/>
                  </a:lnTo>
                  <a:lnTo>
                    <a:pt x="72288" y="190715"/>
                  </a:lnTo>
                  <a:lnTo>
                    <a:pt x="76441" y="190944"/>
                  </a:lnTo>
                  <a:lnTo>
                    <a:pt x="76441" y="199580"/>
                  </a:lnTo>
                  <a:lnTo>
                    <a:pt x="78892" y="202018"/>
                  </a:lnTo>
                  <a:lnTo>
                    <a:pt x="84912" y="202018"/>
                  </a:lnTo>
                  <a:lnTo>
                    <a:pt x="87363" y="199580"/>
                  </a:lnTo>
                  <a:lnTo>
                    <a:pt x="87363" y="190944"/>
                  </a:lnTo>
                  <a:lnTo>
                    <a:pt x="91503" y="190715"/>
                  </a:lnTo>
                  <a:lnTo>
                    <a:pt x="95631" y="190220"/>
                  </a:lnTo>
                  <a:lnTo>
                    <a:pt x="99631" y="189471"/>
                  </a:lnTo>
                  <a:lnTo>
                    <a:pt x="118135" y="258305"/>
                  </a:lnTo>
                  <a:lnTo>
                    <a:pt x="119392" y="263220"/>
                  </a:lnTo>
                  <a:lnTo>
                    <a:pt x="125247" y="268071"/>
                  </a:lnTo>
                  <a:lnTo>
                    <a:pt x="132168" y="268503"/>
                  </a:lnTo>
                  <a:lnTo>
                    <a:pt x="137325" y="287718"/>
                  </a:lnTo>
                  <a:lnTo>
                    <a:pt x="139484" y="289369"/>
                  </a:lnTo>
                  <a:lnTo>
                    <a:pt x="142430" y="289369"/>
                  </a:lnTo>
                  <a:lnTo>
                    <a:pt x="142913" y="289318"/>
                  </a:lnTo>
                  <a:lnTo>
                    <a:pt x="146278" y="288404"/>
                  </a:lnTo>
                  <a:lnTo>
                    <a:pt x="148018" y="285419"/>
                  </a:lnTo>
                  <a:lnTo>
                    <a:pt x="142722" y="265696"/>
                  </a:lnTo>
                  <a:lnTo>
                    <a:pt x="148412" y="261785"/>
                  </a:lnTo>
                  <a:lnTo>
                    <a:pt x="149707" y="258305"/>
                  </a:lnTo>
                  <a:lnTo>
                    <a:pt x="150914" y="255079"/>
                  </a:lnTo>
                  <a:lnTo>
                    <a:pt x="151028" y="254723"/>
                  </a:lnTo>
                  <a:lnTo>
                    <a:pt x="149288" y="248043"/>
                  </a:lnTo>
                  <a:lnTo>
                    <a:pt x="139484" y="211480"/>
                  </a:lnTo>
                  <a:lnTo>
                    <a:pt x="139484" y="253809"/>
                  </a:lnTo>
                  <a:lnTo>
                    <a:pt x="137769" y="256768"/>
                  </a:lnTo>
                  <a:lnTo>
                    <a:pt x="134899" y="257568"/>
                  </a:lnTo>
                  <a:lnTo>
                    <a:pt x="131953" y="258305"/>
                  </a:lnTo>
                  <a:lnTo>
                    <a:pt x="129019" y="256578"/>
                  </a:lnTo>
                  <a:lnTo>
                    <a:pt x="126707" y="248043"/>
                  </a:lnTo>
                  <a:lnTo>
                    <a:pt x="110998" y="189458"/>
                  </a:lnTo>
                  <a:lnTo>
                    <a:pt x="108432" y="179857"/>
                  </a:lnTo>
                  <a:lnTo>
                    <a:pt x="96837" y="136626"/>
                  </a:lnTo>
                  <a:lnTo>
                    <a:pt x="96837" y="178752"/>
                  </a:lnTo>
                  <a:lnTo>
                    <a:pt x="93700" y="179298"/>
                  </a:lnTo>
                  <a:lnTo>
                    <a:pt x="90538" y="179666"/>
                  </a:lnTo>
                  <a:lnTo>
                    <a:pt x="87363" y="179857"/>
                  </a:lnTo>
                  <a:lnTo>
                    <a:pt x="87363" y="171704"/>
                  </a:lnTo>
                  <a:lnTo>
                    <a:pt x="84912" y="169252"/>
                  </a:lnTo>
                  <a:lnTo>
                    <a:pt x="78892" y="169252"/>
                  </a:lnTo>
                  <a:lnTo>
                    <a:pt x="76441" y="171704"/>
                  </a:lnTo>
                  <a:lnTo>
                    <a:pt x="76441" y="179857"/>
                  </a:lnTo>
                  <a:lnTo>
                    <a:pt x="73266" y="179666"/>
                  </a:lnTo>
                  <a:lnTo>
                    <a:pt x="70104" y="179298"/>
                  </a:lnTo>
                  <a:lnTo>
                    <a:pt x="66967" y="178752"/>
                  </a:lnTo>
                  <a:lnTo>
                    <a:pt x="79781" y="130937"/>
                  </a:lnTo>
                  <a:lnTo>
                    <a:pt x="81178" y="131051"/>
                  </a:lnTo>
                  <a:lnTo>
                    <a:pt x="82613" y="131051"/>
                  </a:lnTo>
                  <a:lnTo>
                    <a:pt x="84010" y="130937"/>
                  </a:lnTo>
                  <a:lnTo>
                    <a:pt x="96837" y="178752"/>
                  </a:lnTo>
                  <a:lnTo>
                    <a:pt x="96837" y="136626"/>
                  </a:lnTo>
                  <a:lnTo>
                    <a:pt x="95313" y="130937"/>
                  </a:lnTo>
                  <a:lnTo>
                    <a:pt x="94742" y="128778"/>
                  </a:lnTo>
                  <a:lnTo>
                    <a:pt x="98259" y="127508"/>
                  </a:lnTo>
                  <a:lnTo>
                    <a:pt x="101587" y="125730"/>
                  </a:lnTo>
                  <a:lnTo>
                    <a:pt x="104597" y="123494"/>
                  </a:lnTo>
                  <a:lnTo>
                    <a:pt x="138747" y="250901"/>
                  </a:lnTo>
                  <a:lnTo>
                    <a:pt x="139484" y="253809"/>
                  </a:lnTo>
                  <a:lnTo>
                    <a:pt x="139484" y="211480"/>
                  </a:lnTo>
                  <a:lnTo>
                    <a:pt x="115900" y="123494"/>
                  </a:lnTo>
                  <a:lnTo>
                    <a:pt x="114985" y="120116"/>
                  </a:lnTo>
                  <a:lnTo>
                    <a:pt x="113449" y="114350"/>
                  </a:lnTo>
                  <a:lnTo>
                    <a:pt x="116725" y="109537"/>
                  </a:lnTo>
                  <a:lnTo>
                    <a:pt x="118859" y="104051"/>
                  </a:lnTo>
                  <a:lnTo>
                    <a:pt x="119672" y="98285"/>
                  </a:lnTo>
                  <a:lnTo>
                    <a:pt x="251155" y="98285"/>
                  </a:lnTo>
                  <a:lnTo>
                    <a:pt x="251155" y="87363"/>
                  </a:lnTo>
                  <a:lnTo>
                    <a:pt x="119672" y="87363"/>
                  </a:lnTo>
                  <a:lnTo>
                    <a:pt x="117170" y="78282"/>
                  </a:lnTo>
                  <a:lnTo>
                    <a:pt x="112610" y="70180"/>
                  </a:lnTo>
                  <a:lnTo>
                    <a:pt x="109194" y="66573"/>
                  </a:lnTo>
                  <a:lnTo>
                    <a:pt x="109194" y="92824"/>
                  </a:lnTo>
                  <a:lnTo>
                    <a:pt x="107048" y="103454"/>
                  </a:lnTo>
                  <a:lnTo>
                    <a:pt x="101193" y="112128"/>
                  </a:lnTo>
                  <a:lnTo>
                    <a:pt x="92519" y="117983"/>
                  </a:lnTo>
                  <a:lnTo>
                    <a:pt x="81902" y="120116"/>
                  </a:lnTo>
                  <a:lnTo>
                    <a:pt x="71259" y="117983"/>
                  </a:lnTo>
                  <a:lnTo>
                    <a:pt x="69062" y="116509"/>
                  </a:lnTo>
                  <a:lnTo>
                    <a:pt x="69062" y="128778"/>
                  </a:lnTo>
                  <a:lnTo>
                    <a:pt x="35179" y="255079"/>
                  </a:lnTo>
                  <a:lnTo>
                    <a:pt x="34277" y="256273"/>
                  </a:lnTo>
                  <a:lnTo>
                    <a:pt x="31788" y="257721"/>
                  </a:lnTo>
                  <a:lnTo>
                    <a:pt x="30302" y="257911"/>
                  </a:lnTo>
                  <a:lnTo>
                    <a:pt x="28905" y="257556"/>
                  </a:lnTo>
                  <a:lnTo>
                    <a:pt x="25996" y="256730"/>
                  </a:lnTo>
                  <a:lnTo>
                    <a:pt x="24320" y="253809"/>
                  </a:lnTo>
                  <a:lnTo>
                    <a:pt x="24307" y="253682"/>
                  </a:lnTo>
                  <a:lnTo>
                    <a:pt x="25044" y="250850"/>
                  </a:lnTo>
                  <a:lnTo>
                    <a:pt x="59194" y="123494"/>
                  </a:lnTo>
                  <a:lnTo>
                    <a:pt x="62204" y="125730"/>
                  </a:lnTo>
                  <a:lnTo>
                    <a:pt x="65532" y="127508"/>
                  </a:lnTo>
                  <a:lnTo>
                    <a:pt x="69062" y="128778"/>
                  </a:lnTo>
                  <a:lnTo>
                    <a:pt x="69062" y="116509"/>
                  </a:lnTo>
                  <a:lnTo>
                    <a:pt x="62585" y="112128"/>
                  </a:lnTo>
                  <a:lnTo>
                    <a:pt x="56730" y="103454"/>
                  </a:lnTo>
                  <a:lnTo>
                    <a:pt x="55689" y="98285"/>
                  </a:lnTo>
                  <a:lnTo>
                    <a:pt x="54597" y="92824"/>
                  </a:lnTo>
                  <a:lnTo>
                    <a:pt x="56730" y="82207"/>
                  </a:lnTo>
                  <a:lnTo>
                    <a:pt x="62585" y="73520"/>
                  </a:lnTo>
                  <a:lnTo>
                    <a:pt x="71259" y="67678"/>
                  </a:lnTo>
                  <a:lnTo>
                    <a:pt x="81902" y="65519"/>
                  </a:lnTo>
                  <a:lnTo>
                    <a:pt x="92506" y="67678"/>
                  </a:lnTo>
                  <a:lnTo>
                    <a:pt x="101180" y="73533"/>
                  </a:lnTo>
                  <a:lnTo>
                    <a:pt x="107035" y="82207"/>
                  </a:lnTo>
                  <a:lnTo>
                    <a:pt x="109194" y="92824"/>
                  </a:lnTo>
                  <a:lnTo>
                    <a:pt x="109194" y="66573"/>
                  </a:lnTo>
                  <a:lnTo>
                    <a:pt x="108204" y="65519"/>
                  </a:lnTo>
                  <a:lnTo>
                    <a:pt x="106222" y="63423"/>
                  </a:lnTo>
                  <a:lnTo>
                    <a:pt x="98272" y="58343"/>
                  </a:lnTo>
                  <a:lnTo>
                    <a:pt x="98272" y="55041"/>
                  </a:lnTo>
                  <a:lnTo>
                    <a:pt x="98272" y="10922"/>
                  </a:lnTo>
                  <a:lnTo>
                    <a:pt x="98272" y="7340"/>
                  </a:lnTo>
                  <a:lnTo>
                    <a:pt x="90944" y="0"/>
                  </a:lnTo>
                  <a:lnTo>
                    <a:pt x="87363" y="0"/>
                  </a:lnTo>
                  <a:lnTo>
                    <a:pt x="87363" y="13373"/>
                  </a:lnTo>
                  <a:lnTo>
                    <a:pt x="87363" y="55041"/>
                  </a:lnTo>
                  <a:lnTo>
                    <a:pt x="83731" y="54457"/>
                  </a:lnTo>
                  <a:lnTo>
                    <a:pt x="80048" y="54457"/>
                  </a:lnTo>
                  <a:lnTo>
                    <a:pt x="76441" y="55041"/>
                  </a:lnTo>
                  <a:lnTo>
                    <a:pt x="76415" y="14960"/>
                  </a:lnTo>
                  <a:lnTo>
                    <a:pt x="76987" y="13589"/>
                  </a:lnTo>
                  <a:lnTo>
                    <a:pt x="78003" y="12598"/>
                  </a:lnTo>
                  <a:lnTo>
                    <a:pt x="79019" y="11518"/>
                  </a:lnTo>
                  <a:lnTo>
                    <a:pt x="80429" y="10922"/>
                  </a:lnTo>
                  <a:lnTo>
                    <a:pt x="84912" y="10922"/>
                  </a:lnTo>
                  <a:lnTo>
                    <a:pt x="87363" y="13373"/>
                  </a:lnTo>
                  <a:lnTo>
                    <a:pt x="87363" y="0"/>
                  </a:lnTo>
                  <a:lnTo>
                    <a:pt x="81902" y="0"/>
                  </a:lnTo>
                  <a:lnTo>
                    <a:pt x="72872" y="50"/>
                  </a:lnTo>
                  <a:lnTo>
                    <a:pt x="65582" y="7340"/>
                  </a:lnTo>
                  <a:lnTo>
                    <a:pt x="65519" y="58343"/>
                  </a:lnTo>
                  <a:lnTo>
                    <a:pt x="57569" y="63423"/>
                  </a:lnTo>
                  <a:lnTo>
                    <a:pt x="51181" y="70180"/>
                  </a:lnTo>
                  <a:lnTo>
                    <a:pt x="46609" y="78282"/>
                  </a:lnTo>
                  <a:lnTo>
                    <a:pt x="44107" y="87363"/>
                  </a:lnTo>
                  <a:lnTo>
                    <a:pt x="2451" y="87363"/>
                  </a:lnTo>
                  <a:lnTo>
                    <a:pt x="0" y="89814"/>
                  </a:lnTo>
                  <a:lnTo>
                    <a:pt x="0" y="325158"/>
                  </a:lnTo>
                  <a:lnTo>
                    <a:pt x="2451" y="327596"/>
                  </a:lnTo>
                  <a:lnTo>
                    <a:pt x="259626" y="327596"/>
                  </a:lnTo>
                  <a:lnTo>
                    <a:pt x="262064" y="325158"/>
                  </a:lnTo>
                  <a:lnTo>
                    <a:pt x="262064" y="316674"/>
                  </a:lnTo>
                  <a:lnTo>
                    <a:pt x="262064" y="98285"/>
                  </a:lnTo>
                  <a:lnTo>
                    <a:pt x="262064" y="89814"/>
                  </a:lnTo>
                  <a:close/>
                </a:path>
                <a:path w="327659" h="328929">
                  <a:moveTo>
                    <a:pt x="327596" y="114655"/>
                  </a:moveTo>
                  <a:lnTo>
                    <a:pt x="325437" y="104051"/>
                  </a:lnTo>
                  <a:lnTo>
                    <a:pt x="321551" y="98285"/>
                  </a:lnTo>
                  <a:lnTo>
                    <a:pt x="319582" y="95377"/>
                  </a:lnTo>
                  <a:lnTo>
                    <a:pt x="316674" y="93421"/>
                  </a:lnTo>
                  <a:lnTo>
                    <a:pt x="316674" y="105613"/>
                  </a:lnTo>
                  <a:lnTo>
                    <a:pt x="316674" y="120116"/>
                  </a:lnTo>
                  <a:lnTo>
                    <a:pt x="316674" y="131038"/>
                  </a:lnTo>
                  <a:lnTo>
                    <a:pt x="316674" y="141960"/>
                  </a:lnTo>
                  <a:lnTo>
                    <a:pt x="316674" y="152882"/>
                  </a:lnTo>
                  <a:lnTo>
                    <a:pt x="316674" y="270725"/>
                  </a:lnTo>
                  <a:lnTo>
                    <a:pt x="315747" y="269798"/>
                  </a:lnTo>
                  <a:lnTo>
                    <a:pt x="315328" y="269392"/>
                  </a:lnTo>
                  <a:lnTo>
                    <a:pt x="315328" y="284835"/>
                  </a:lnTo>
                  <a:lnTo>
                    <a:pt x="311531" y="291452"/>
                  </a:lnTo>
                  <a:lnTo>
                    <a:pt x="306019" y="289496"/>
                  </a:lnTo>
                  <a:lnTo>
                    <a:pt x="306019" y="301091"/>
                  </a:lnTo>
                  <a:lnTo>
                    <a:pt x="300291" y="311124"/>
                  </a:lnTo>
                  <a:lnTo>
                    <a:pt x="294563" y="301091"/>
                  </a:lnTo>
                  <a:lnTo>
                    <a:pt x="298323" y="300113"/>
                  </a:lnTo>
                  <a:lnTo>
                    <a:pt x="302260" y="300113"/>
                  </a:lnTo>
                  <a:lnTo>
                    <a:pt x="306019" y="301091"/>
                  </a:lnTo>
                  <a:lnTo>
                    <a:pt x="306019" y="289496"/>
                  </a:lnTo>
                  <a:lnTo>
                    <a:pt x="304266" y="288861"/>
                  </a:lnTo>
                  <a:lnTo>
                    <a:pt x="296329" y="288861"/>
                  </a:lnTo>
                  <a:lnTo>
                    <a:pt x="289039" y="291452"/>
                  </a:lnTo>
                  <a:lnTo>
                    <a:pt x="285267" y="284835"/>
                  </a:lnTo>
                  <a:lnTo>
                    <a:pt x="299364" y="270725"/>
                  </a:lnTo>
                  <a:lnTo>
                    <a:pt x="300291" y="269798"/>
                  </a:lnTo>
                  <a:lnTo>
                    <a:pt x="315328" y="284835"/>
                  </a:lnTo>
                  <a:lnTo>
                    <a:pt x="315328" y="269392"/>
                  </a:lnTo>
                  <a:lnTo>
                    <a:pt x="305752" y="259816"/>
                  </a:lnTo>
                  <a:lnTo>
                    <a:pt x="305752" y="152882"/>
                  </a:lnTo>
                  <a:lnTo>
                    <a:pt x="316674" y="152882"/>
                  </a:lnTo>
                  <a:lnTo>
                    <a:pt x="316674" y="141960"/>
                  </a:lnTo>
                  <a:lnTo>
                    <a:pt x="294830" y="141960"/>
                  </a:lnTo>
                  <a:lnTo>
                    <a:pt x="294830" y="152882"/>
                  </a:lnTo>
                  <a:lnTo>
                    <a:pt x="294830" y="259816"/>
                  </a:lnTo>
                  <a:lnTo>
                    <a:pt x="283908" y="270725"/>
                  </a:lnTo>
                  <a:lnTo>
                    <a:pt x="283908" y="152882"/>
                  </a:lnTo>
                  <a:lnTo>
                    <a:pt x="294830" y="152882"/>
                  </a:lnTo>
                  <a:lnTo>
                    <a:pt x="294830" y="141960"/>
                  </a:lnTo>
                  <a:lnTo>
                    <a:pt x="283908" y="141960"/>
                  </a:lnTo>
                  <a:lnTo>
                    <a:pt x="283908" y="131038"/>
                  </a:lnTo>
                  <a:lnTo>
                    <a:pt x="316674" y="131038"/>
                  </a:lnTo>
                  <a:lnTo>
                    <a:pt x="316674" y="120116"/>
                  </a:lnTo>
                  <a:lnTo>
                    <a:pt x="283908" y="120116"/>
                  </a:lnTo>
                  <a:lnTo>
                    <a:pt x="283908" y="105613"/>
                  </a:lnTo>
                  <a:lnTo>
                    <a:pt x="291236" y="98285"/>
                  </a:lnTo>
                  <a:lnTo>
                    <a:pt x="309333" y="98285"/>
                  </a:lnTo>
                  <a:lnTo>
                    <a:pt x="316674" y="105613"/>
                  </a:lnTo>
                  <a:lnTo>
                    <a:pt x="316674" y="93421"/>
                  </a:lnTo>
                  <a:lnTo>
                    <a:pt x="310908" y="89522"/>
                  </a:lnTo>
                  <a:lnTo>
                    <a:pt x="300291" y="87363"/>
                  </a:lnTo>
                  <a:lnTo>
                    <a:pt x="289674" y="89522"/>
                  </a:lnTo>
                  <a:lnTo>
                    <a:pt x="281000" y="95377"/>
                  </a:lnTo>
                  <a:lnTo>
                    <a:pt x="275145" y="104051"/>
                  </a:lnTo>
                  <a:lnTo>
                    <a:pt x="272999" y="114655"/>
                  </a:lnTo>
                  <a:lnTo>
                    <a:pt x="272986" y="284873"/>
                  </a:lnTo>
                  <a:lnTo>
                    <a:pt x="273227" y="285813"/>
                  </a:lnTo>
                  <a:lnTo>
                    <a:pt x="296037" y="325704"/>
                  </a:lnTo>
                  <a:lnTo>
                    <a:pt x="296735" y="326402"/>
                  </a:lnTo>
                  <a:lnTo>
                    <a:pt x="300189" y="328383"/>
                  </a:lnTo>
                  <a:lnTo>
                    <a:pt x="303530" y="327482"/>
                  </a:lnTo>
                  <a:lnTo>
                    <a:pt x="312877" y="311124"/>
                  </a:lnTo>
                  <a:lnTo>
                    <a:pt x="319163" y="300113"/>
                  </a:lnTo>
                  <a:lnTo>
                    <a:pt x="324116" y="291452"/>
                  </a:lnTo>
                  <a:lnTo>
                    <a:pt x="327342" y="285813"/>
                  </a:lnTo>
                  <a:lnTo>
                    <a:pt x="327596" y="284873"/>
                  </a:lnTo>
                  <a:lnTo>
                    <a:pt x="327596" y="270725"/>
                  </a:lnTo>
                  <a:lnTo>
                    <a:pt x="327596" y="152882"/>
                  </a:lnTo>
                  <a:lnTo>
                    <a:pt x="327596" y="141960"/>
                  </a:lnTo>
                  <a:lnTo>
                    <a:pt x="327596" y="131038"/>
                  </a:lnTo>
                  <a:lnTo>
                    <a:pt x="327596" y="120116"/>
                  </a:lnTo>
                  <a:lnTo>
                    <a:pt x="327596" y="114655"/>
                  </a:lnTo>
                  <a:close/>
                </a:path>
              </a:pathLst>
            </a:custGeom>
            <a:solidFill>
              <a:srgbClr val="1A806E"/>
            </a:solidFill>
          </p:spPr>
          <p:txBody>
            <a:bodyPr wrap="square" lIns="0" tIns="0" rIns="0" bIns="0" rtlCol="0"/>
            <a:lstStyle/>
            <a:p>
              <a:endParaRPr/>
            </a:p>
          </p:txBody>
        </p:sp>
      </p:grpSp>
      <p:grpSp>
        <p:nvGrpSpPr>
          <p:cNvPr id="35" name="object 35"/>
          <p:cNvGrpSpPr/>
          <p:nvPr/>
        </p:nvGrpSpPr>
        <p:grpSpPr>
          <a:xfrm>
            <a:off x="725369" y="2674492"/>
            <a:ext cx="342900" cy="317500"/>
            <a:chOff x="725369" y="2674492"/>
            <a:chExt cx="342900" cy="317500"/>
          </a:xfrm>
        </p:grpSpPr>
        <p:sp>
          <p:nvSpPr>
            <p:cNvPr id="36" name="object 36"/>
            <p:cNvSpPr/>
            <p:nvPr/>
          </p:nvSpPr>
          <p:spPr>
            <a:xfrm>
              <a:off x="796671" y="2674492"/>
              <a:ext cx="233679" cy="317500"/>
            </a:xfrm>
            <a:custGeom>
              <a:avLst/>
              <a:gdLst/>
              <a:ahLst/>
              <a:cxnLst/>
              <a:rect l="l" t="t" r="r" b="b"/>
              <a:pathLst>
                <a:path w="233680" h="317500">
                  <a:moveTo>
                    <a:pt x="144703" y="26962"/>
                  </a:moveTo>
                  <a:lnTo>
                    <a:pt x="143027" y="25298"/>
                  </a:lnTo>
                  <a:lnTo>
                    <a:pt x="90195" y="25298"/>
                  </a:lnTo>
                  <a:lnTo>
                    <a:pt x="88519" y="26962"/>
                  </a:lnTo>
                  <a:lnTo>
                    <a:pt x="88519" y="31102"/>
                  </a:lnTo>
                  <a:lnTo>
                    <a:pt x="90195" y="32778"/>
                  </a:lnTo>
                  <a:lnTo>
                    <a:pt x="140957" y="32778"/>
                  </a:lnTo>
                  <a:lnTo>
                    <a:pt x="143027" y="32778"/>
                  </a:lnTo>
                  <a:lnTo>
                    <a:pt x="144703" y="31102"/>
                  </a:lnTo>
                  <a:lnTo>
                    <a:pt x="144703" y="26962"/>
                  </a:lnTo>
                  <a:close/>
                </a:path>
                <a:path w="233680" h="317500">
                  <a:moveTo>
                    <a:pt x="167005" y="49288"/>
                  </a:moveTo>
                  <a:lnTo>
                    <a:pt x="165328" y="47612"/>
                  </a:lnTo>
                  <a:lnTo>
                    <a:pt x="67868" y="47612"/>
                  </a:lnTo>
                  <a:lnTo>
                    <a:pt x="66179" y="49288"/>
                  </a:lnTo>
                  <a:lnTo>
                    <a:pt x="66179" y="53416"/>
                  </a:lnTo>
                  <a:lnTo>
                    <a:pt x="67868" y="55092"/>
                  </a:lnTo>
                  <a:lnTo>
                    <a:pt x="163258" y="55092"/>
                  </a:lnTo>
                  <a:lnTo>
                    <a:pt x="165328" y="55092"/>
                  </a:lnTo>
                  <a:lnTo>
                    <a:pt x="167005" y="53416"/>
                  </a:lnTo>
                  <a:lnTo>
                    <a:pt x="167005" y="49288"/>
                  </a:lnTo>
                  <a:close/>
                </a:path>
                <a:path w="233680" h="317500">
                  <a:moveTo>
                    <a:pt x="233197" y="4762"/>
                  </a:moveTo>
                  <a:lnTo>
                    <a:pt x="228434" y="0"/>
                  </a:lnTo>
                  <a:lnTo>
                    <a:pt x="4762" y="0"/>
                  </a:lnTo>
                  <a:lnTo>
                    <a:pt x="0" y="4762"/>
                  </a:lnTo>
                  <a:lnTo>
                    <a:pt x="0" y="312204"/>
                  </a:lnTo>
                  <a:lnTo>
                    <a:pt x="4762" y="316966"/>
                  </a:lnTo>
                  <a:lnTo>
                    <a:pt x="222580" y="316966"/>
                  </a:lnTo>
                  <a:lnTo>
                    <a:pt x="228434" y="316966"/>
                  </a:lnTo>
                  <a:lnTo>
                    <a:pt x="233197" y="312204"/>
                  </a:lnTo>
                  <a:lnTo>
                    <a:pt x="233197" y="201129"/>
                  </a:lnTo>
                  <a:lnTo>
                    <a:pt x="231521" y="199466"/>
                  </a:lnTo>
                  <a:lnTo>
                    <a:pt x="227393" y="199466"/>
                  </a:lnTo>
                  <a:lnTo>
                    <a:pt x="225717" y="201129"/>
                  </a:lnTo>
                  <a:lnTo>
                    <a:pt x="225717" y="308076"/>
                  </a:lnTo>
                  <a:lnTo>
                    <a:pt x="224307" y="309486"/>
                  </a:lnTo>
                  <a:lnTo>
                    <a:pt x="8890" y="309486"/>
                  </a:lnTo>
                  <a:lnTo>
                    <a:pt x="7480" y="308076"/>
                  </a:lnTo>
                  <a:lnTo>
                    <a:pt x="7480" y="8890"/>
                  </a:lnTo>
                  <a:lnTo>
                    <a:pt x="8890" y="7480"/>
                  </a:lnTo>
                  <a:lnTo>
                    <a:pt x="224307" y="7480"/>
                  </a:lnTo>
                  <a:lnTo>
                    <a:pt x="225717" y="8890"/>
                  </a:lnTo>
                  <a:lnTo>
                    <a:pt x="225717" y="92341"/>
                  </a:lnTo>
                  <a:lnTo>
                    <a:pt x="227393" y="94018"/>
                  </a:lnTo>
                  <a:lnTo>
                    <a:pt x="231521" y="94018"/>
                  </a:lnTo>
                  <a:lnTo>
                    <a:pt x="233197" y="92341"/>
                  </a:lnTo>
                  <a:lnTo>
                    <a:pt x="233197" y="4762"/>
                  </a:lnTo>
                  <a:close/>
                </a:path>
              </a:pathLst>
            </a:custGeom>
            <a:solidFill>
              <a:srgbClr val="1A806E"/>
            </a:solidFill>
          </p:spPr>
          <p:txBody>
            <a:bodyPr wrap="square" lIns="0" tIns="0" rIns="0" bIns="0" rtlCol="0"/>
            <a:lstStyle/>
            <a:p>
              <a:endParaRPr/>
            </a:p>
          </p:txBody>
        </p:sp>
        <p:pic>
          <p:nvPicPr>
            <p:cNvPr id="37" name="object 37"/>
            <p:cNvPicPr/>
            <p:nvPr/>
          </p:nvPicPr>
          <p:blipFill>
            <a:blip r:embed="rId5" cstate="print"/>
            <a:stretch>
              <a:fillRect/>
            </a:stretch>
          </p:blipFill>
          <p:spPr>
            <a:xfrm>
              <a:off x="820964" y="2747225"/>
              <a:ext cx="247242" cy="218947"/>
            </a:xfrm>
            <a:prstGeom prst="rect">
              <a:avLst/>
            </a:prstGeom>
          </p:spPr>
        </p:pic>
        <p:pic>
          <p:nvPicPr>
            <p:cNvPr id="38" name="object 38"/>
            <p:cNvPicPr/>
            <p:nvPr/>
          </p:nvPicPr>
          <p:blipFill>
            <a:blip r:embed="rId6" cstate="print"/>
            <a:stretch>
              <a:fillRect/>
            </a:stretch>
          </p:blipFill>
          <p:spPr>
            <a:xfrm>
              <a:off x="725369" y="2688704"/>
              <a:ext cx="63931" cy="288556"/>
            </a:xfrm>
            <a:prstGeom prst="rect">
              <a:avLst/>
            </a:prstGeom>
          </p:spPr>
        </p:pic>
      </p:grpSp>
      <p:grpSp>
        <p:nvGrpSpPr>
          <p:cNvPr id="39" name="object 39"/>
          <p:cNvGrpSpPr/>
          <p:nvPr/>
        </p:nvGrpSpPr>
        <p:grpSpPr>
          <a:xfrm>
            <a:off x="4272369" y="4689157"/>
            <a:ext cx="293370" cy="293370"/>
            <a:chOff x="4272369" y="4689157"/>
            <a:chExt cx="293370" cy="293370"/>
          </a:xfrm>
        </p:grpSpPr>
        <p:pic>
          <p:nvPicPr>
            <p:cNvPr id="40" name="object 40"/>
            <p:cNvPicPr/>
            <p:nvPr/>
          </p:nvPicPr>
          <p:blipFill>
            <a:blip r:embed="rId7" cstate="print"/>
            <a:stretch>
              <a:fillRect/>
            </a:stretch>
          </p:blipFill>
          <p:spPr>
            <a:xfrm>
              <a:off x="4315155" y="4743665"/>
              <a:ext cx="205676" cy="98361"/>
            </a:xfrm>
            <a:prstGeom prst="rect">
              <a:avLst/>
            </a:prstGeom>
          </p:spPr>
        </p:pic>
        <p:sp>
          <p:nvSpPr>
            <p:cNvPr id="41" name="object 41"/>
            <p:cNvSpPr/>
            <p:nvPr/>
          </p:nvSpPr>
          <p:spPr>
            <a:xfrm>
              <a:off x="4272369" y="4689157"/>
              <a:ext cx="293370" cy="293370"/>
            </a:xfrm>
            <a:custGeom>
              <a:avLst/>
              <a:gdLst/>
              <a:ahLst/>
              <a:cxnLst/>
              <a:rect l="l" t="t" r="r" b="b"/>
              <a:pathLst>
                <a:path w="293370" h="293370">
                  <a:moveTo>
                    <a:pt x="158470" y="201447"/>
                  </a:moveTo>
                  <a:lnTo>
                    <a:pt x="153162" y="196138"/>
                  </a:lnTo>
                  <a:lnTo>
                    <a:pt x="149212" y="196138"/>
                  </a:lnTo>
                  <a:lnTo>
                    <a:pt x="149212" y="206552"/>
                  </a:lnTo>
                  <a:lnTo>
                    <a:pt x="149212" y="209384"/>
                  </a:lnTo>
                  <a:lnTo>
                    <a:pt x="148056" y="210540"/>
                  </a:lnTo>
                  <a:lnTo>
                    <a:pt x="145224" y="210540"/>
                  </a:lnTo>
                  <a:lnTo>
                    <a:pt x="144068" y="209384"/>
                  </a:lnTo>
                  <a:lnTo>
                    <a:pt x="144068" y="206552"/>
                  </a:lnTo>
                  <a:lnTo>
                    <a:pt x="145224" y="205397"/>
                  </a:lnTo>
                  <a:lnTo>
                    <a:pt x="148056" y="205397"/>
                  </a:lnTo>
                  <a:lnTo>
                    <a:pt x="149212" y="206552"/>
                  </a:lnTo>
                  <a:lnTo>
                    <a:pt x="149212" y="196138"/>
                  </a:lnTo>
                  <a:lnTo>
                    <a:pt x="140119" y="196138"/>
                  </a:lnTo>
                  <a:lnTo>
                    <a:pt x="134810" y="201447"/>
                  </a:lnTo>
                  <a:lnTo>
                    <a:pt x="134810" y="214490"/>
                  </a:lnTo>
                  <a:lnTo>
                    <a:pt x="140119" y="219798"/>
                  </a:lnTo>
                  <a:lnTo>
                    <a:pt x="153162" y="219798"/>
                  </a:lnTo>
                  <a:lnTo>
                    <a:pt x="158470" y="214490"/>
                  </a:lnTo>
                  <a:lnTo>
                    <a:pt x="158470" y="210540"/>
                  </a:lnTo>
                  <a:lnTo>
                    <a:pt x="158470" y="205397"/>
                  </a:lnTo>
                  <a:lnTo>
                    <a:pt x="158470" y="201447"/>
                  </a:lnTo>
                  <a:close/>
                </a:path>
                <a:path w="293370" h="293370">
                  <a:moveTo>
                    <a:pt x="274980" y="19964"/>
                  </a:moveTo>
                  <a:lnTo>
                    <a:pt x="272910" y="17894"/>
                  </a:lnTo>
                  <a:lnTo>
                    <a:pt x="265722" y="17894"/>
                  </a:lnTo>
                  <a:lnTo>
                    <a:pt x="265722" y="27152"/>
                  </a:lnTo>
                  <a:lnTo>
                    <a:pt x="265722" y="35179"/>
                  </a:lnTo>
                  <a:lnTo>
                    <a:pt x="265722" y="44424"/>
                  </a:lnTo>
                  <a:lnTo>
                    <a:pt x="265722" y="164744"/>
                  </a:lnTo>
                  <a:lnTo>
                    <a:pt x="27559" y="164744"/>
                  </a:lnTo>
                  <a:lnTo>
                    <a:pt x="27559" y="44424"/>
                  </a:lnTo>
                  <a:lnTo>
                    <a:pt x="265722" y="44424"/>
                  </a:lnTo>
                  <a:lnTo>
                    <a:pt x="265722" y="35179"/>
                  </a:lnTo>
                  <a:lnTo>
                    <a:pt x="52044" y="35179"/>
                  </a:lnTo>
                  <a:lnTo>
                    <a:pt x="52044" y="27152"/>
                  </a:lnTo>
                  <a:lnTo>
                    <a:pt x="265722" y="27152"/>
                  </a:lnTo>
                  <a:lnTo>
                    <a:pt x="265722" y="17894"/>
                  </a:lnTo>
                  <a:lnTo>
                    <a:pt x="42786" y="17894"/>
                  </a:lnTo>
                  <a:lnTo>
                    <a:pt x="42786" y="27152"/>
                  </a:lnTo>
                  <a:lnTo>
                    <a:pt x="42786" y="35179"/>
                  </a:lnTo>
                  <a:lnTo>
                    <a:pt x="27559" y="35179"/>
                  </a:lnTo>
                  <a:lnTo>
                    <a:pt x="27559" y="27152"/>
                  </a:lnTo>
                  <a:lnTo>
                    <a:pt x="42786" y="27152"/>
                  </a:lnTo>
                  <a:lnTo>
                    <a:pt x="42786" y="17894"/>
                  </a:lnTo>
                  <a:lnTo>
                    <a:pt x="20383" y="17894"/>
                  </a:lnTo>
                  <a:lnTo>
                    <a:pt x="18313" y="19964"/>
                  </a:lnTo>
                  <a:lnTo>
                    <a:pt x="18313" y="171919"/>
                  </a:lnTo>
                  <a:lnTo>
                    <a:pt x="20383" y="173990"/>
                  </a:lnTo>
                  <a:lnTo>
                    <a:pt x="272910" y="173990"/>
                  </a:lnTo>
                  <a:lnTo>
                    <a:pt x="274980" y="171919"/>
                  </a:lnTo>
                  <a:lnTo>
                    <a:pt x="274980" y="164744"/>
                  </a:lnTo>
                  <a:lnTo>
                    <a:pt x="274980" y="44424"/>
                  </a:lnTo>
                  <a:lnTo>
                    <a:pt x="274980" y="35179"/>
                  </a:lnTo>
                  <a:lnTo>
                    <a:pt x="274980" y="27152"/>
                  </a:lnTo>
                  <a:lnTo>
                    <a:pt x="274980" y="19964"/>
                  </a:lnTo>
                  <a:close/>
                </a:path>
                <a:path w="293370" h="293370">
                  <a:moveTo>
                    <a:pt x="293281" y="4279"/>
                  </a:moveTo>
                  <a:lnTo>
                    <a:pt x="289001" y="0"/>
                  </a:lnTo>
                  <a:lnTo>
                    <a:pt x="265455" y="0"/>
                  </a:lnTo>
                  <a:lnTo>
                    <a:pt x="263753" y="1282"/>
                  </a:lnTo>
                  <a:lnTo>
                    <a:pt x="263118" y="3086"/>
                  </a:lnTo>
                  <a:lnTo>
                    <a:pt x="263118" y="6172"/>
                  </a:lnTo>
                  <a:lnTo>
                    <a:pt x="263753" y="7975"/>
                  </a:lnTo>
                  <a:lnTo>
                    <a:pt x="265455" y="9258"/>
                  </a:lnTo>
                  <a:lnTo>
                    <a:pt x="283883" y="9258"/>
                  </a:lnTo>
                  <a:lnTo>
                    <a:pt x="284010" y="183311"/>
                  </a:lnTo>
                  <a:lnTo>
                    <a:pt x="68097" y="183311"/>
                  </a:lnTo>
                  <a:lnTo>
                    <a:pt x="66027" y="185381"/>
                  </a:lnTo>
                  <a:lnTo>
                    <a:pt x="66027" y="190500"/>
                  </a:lnTo>
                  <a:lnTo>
                    <a:pt x="68097" y="192570"/>
                  </a:lnTo>
                  <a:lnTo>
                    <a:pt x="284010" y="192570"/>
                  </a:lnTo>
                  <a:lnTo>
                    <a:pt x="283883" y="224586"/>
                  </a:lnTo>
                  <a:lnTo>
                    <a:pt x="172046" y="224586"/>
                  </a:lnTo>
                  <a:lnTo>
                    <a:pt x="172046" y="268922"/>
                  </a:lnTo>
                  <a:lnTo>
                    <a:pt x="121424" y="268922"/>
                  </a:lnTo>
                  <a:lnTo>
                    <a:pt x="126796" y="233845"/>
                  </a:lnTo>
                  <a:lnTo>
                    <a:pt x="167855" y="233845"/>
                  </a:lnTo>
                  <a:lnTo>
                    <a:pt x="172046" y="268922"/>
                  </a:lnTo>
                  <a:lnTo>
                    <a:pt x="172046" y="224586"/>
                  </a:lnTo>
                  <a:lnTo>
                    <a:pt x="9385" y="224586"/>
                  </a:lnTo>
                  <a:lnTo>
                    <a:pt x="9245" y="224472"/>
                  </a:lnTo>
                  <a:lnTo>
                    <a:pt x="9245" y="192570"/>
                  </a:lnTo>
                  <a:lnTo>
                    <a:pt x="59016" y="192570"/>
                  </a:lnTo>
                  <a:lnTo>
                    <a:pt x="61099" y="190500"/>
                  </a:lnTo>
                  <a:lnTo>
                    <a:pt x="61099" y="185381"/>
                  </a:lnTo>
                  <a:lnTo>
                    <a:pt x="59016" y="183311"/>
                  </a:lnTo>
                  <a:lnTo>
                    <a:pt x="9245" y="183311"/>
                  </a:lnTo>
                  <a:lnTo>
                    <a:pt x="9245" y="9385"/>
                  </a:lnTo>
                  <a:lnTo>
                    <a:pt x="9385" y="9245"/>
                  </a:lnTo>
                  <a:lnTo>
                    <a:pt x="254609" y="9245"/>
                  </a:lnTo>
                  <a:lnTo>
                    <a:pt x="256679" y="7175"/>
                  </a:lnTo>
                  <a:lnTo>
                    <a:pt x="256679" y="2070"/>
                  </a:lnTo>
                  <a:lnTo>
                    <a:pt x="254609" y="0"/>
                  </a:lnTo>
                  <a:lnTo>
                    <a:pt x="4279" y="0"/>
                  </a:lnTo>
                  <a:lnTo>
                    <a:pt x="0" y="4279"/>
                  </a:lnTo>
                  <a:lnTo>
                    <a:pt x="0" y="229565"/>
                  </a:lnTo>
                  <a:lnTo>
                    <a:pt x="4279" y="233845"/>
                  </a:lnTo>
                  <a:lnTo>
                    <a:pt x="117436" y="233845"/>
                  </a:lnTo>
                  <a:lnTo>
                    <a:pt x="112052" y="268922"/>
                  </a:lnTo>
                  <a:lnTo>
                    <a:pt x="93091" y="268922"/>
                  </a:lnTo>
                  <a:lnTo>
                    <a:pt x="87871" y="274154"/>
                  </a:lnTo>
                  <a:lnTo>
                    <a:pt x="87871" y="287553"/>
                  </a:lnTo>
                  <a:lnTo>
                    <a:pt x="93091" y="292773"/>
                  </a:lnTo>
                  <a:lnTo>
                    <a:pt x="200190" y="292773"/>
                  </a:lnTo>
                  <a:lnTo>
                    <a:pt x="205409" y="287553"/>
                  </a:lnTo>
                  <a:lnTo>
                    <a:pt x="205409" y="283514"/>
                  </a:lnTo>
                  <a:lnTo>
                    <a:pt x="205409" y="278180"/>
                  </a:lnTo>
                  <a:lnTo>
                    <a:pt x="205409" y="274154"/>
                  </a:lnTo>
                  <a:lnTo>
                    <a:pt x="200190" y="268922"/>
                  </a:lnTo>
                  <a:lnTo>
                    <a:pt x="196138" y="268922"/>
                  </a:lnTo>
                  <a:lnTo>
                    <a:pt x="196138" y="279247"/>
                  </a:lnTo>
                  <a:lnTo>
                    <a:pt x="196138" y="282448"/>
                  </a:lnTo>
                  <a:lnTo>
                    <a:pt x="195084" y="283514"/>
                  </a:lnTo>
                  <a:lnTo>
                    <a:pt x="98183" y="283514"/>
                  </a:lnTo>
                  <a:lnTo>
                    <a:pt x="97116" y="282448"/>
                  </a:lnTo>
                  <a:lnTo>
                    <a:pt x="97116" y="279247"/>
                  </a:lnTo>
                  <a:lnTo>
                    <a:pt x="98183" y="278180"/>
                  </a:lnTo>
                  <a:lnTo>
                    <a:pt x="195084" y="278180"/>
                  </a:lnTo>
                  <a:lnTo>
                    <a:pt x="196138" y="279247"/>
                  </a:lnTo>
                  <a:lnTo>
                    <a:pt x="196138" y="268922"/>
                  </a:lnTo>
                  <a:lnTo>
                    <a:pt x="181356" y="268922"/>
                  </a:lnTo>
                  <a:lnTo>
                    <a:pt x="177165" y="233845"/>
                  </a:lnTo>
                  <a:lnTo>
                    <a:pt x="289001" y="233845"/>
                  </a:lnTo>
                  <a:lnTo>
                    <a:pt x="293281" y="229565"/>
                  </a:lnTo>
                  <a:lnTo>
                    <a:pt x="293281" y="224586"/>
                  </a:lnTo>
                  <a:lnTo>
                    <a:pt x="293281" y="4279"/>
                  </a:lnTo>
                  <a:close/>
                </a:path>
              </a:pathLst>
            </a:custGeom>
            <a:solidFill>
              <a:srgbClr val="1A806E"/>
            </a:solidFill>
          </p:spPr>
          <p:txBody>
            <a:bodyPr wrap="square" lIns="0" tIns="0" rIns="0" bIns="0" rtlCol="0"/>
            <a:lstStyle/>
            <a:p>
              <a:endParaRPr/>
            </a:p>
          </p:txBody>
        </p:sp>
      </p:grpSp>
      <p:grpSp>
        <p:nvGrpSpPr>
          <p:cNvPr id="42" name="object 42"/>
          <p:cNvGrpSpPr/>
          <p:nvPr/>
        </p:nvGrpSpPr>
        <p:grpSpPr>
          <a:xfrm>
            <a:off x="4239196" y="3653015"/>
            <a:ext cx="311785" cy="311150"/>
            <a:chOff x="4239196" y="3653015"/>
            <a:chExt cx="311785" cy="311150"/>
          </a:xfrm>
        </p:grpSpPr>
        <p:sp>
          <p:nvSpPr>
            <p:cNvPr id="43" name="object 43"/>
            <p:cNvSpPr/>
            <p:nvPr/>
          </p:nvSpPr>
          <p:spPr>
            <a:xfrm>
              <a:off x="4259935" y="3653015"/>
              <a:ext cx="290830" cy="311150"/>
            </a:xfrm>
            <a:custGeom>
              <a:avLst/>
              <a:gdLst/>
              <a:ahLst/>
              <a:cxnLst/>
              <a:rect l="l" t="t" r="r" b="b"/>
              <a:pathLst>
                <a:path w="290829" h="311150">
                  <a:moveTo>
                    <a:pt x="236194" y="248881"/>
                  </a:moveTo>
                  <a:lnTo>
                    <a:pt x="2324" y="248881"/>
                  </a:lnTo>
                  <a:lnTo>
                    <a:pt x="0" y="251206"/>
                  </a:lnTo>
                  <a:lnTo>
                    <a:pt x="0" y="264439"/>
                  </a:lnTo>
                  <a:lnTo>
                    <a:pt x="3681" y="282592"/>
                  </a:lnTo>
                  <a:lnTo>
                    <a:pt x="13687" y="297418"/>
                  </a:lnTo>
                  <a:lnTo>
                    <a:pt x="28517" y="307419"/>
                  </a:lnTo>
                  <a:lnTo>
                    <a:pt x="46672" y="311099"/>
                  </a:lnTo>
                  <a:lnTo>
                    <a:pt x="275336" y="311099"/>
                  </a:lnTo>
                  <a:lnTo>
                    <a:pt x="283743" y="310883"/>
                  </a:lnTo>
                  <a:lnTo>
                    <a:pt x="290423" y="303961"/>
                  </a:lnTo>
                  <a:lnTo>
                    <a:pt x="290399" y="300748"/>
                  </a:lnTo>
                  <a:lnTo>
                    <a:pt x="46672" y="300736"/>
                  </a:lnTo>
                  <a:lnTo>
                    <a:pt x="32550" y="297872"/>
                  </a:lnTo>
                  <a:lnTo>
                    <a:pt x="21018" y="290093"/>
                  </a:lnTo>
                  <a:lnTo>
                    <a:pt x="13239" y="278561"/>
                  </a:lnTo>
                  <a:lnTo>
                    <a:pt x="10375" y="264439"/>
                  </a:lnTo>
                  <a:lnTo>
                    <a:pt x="10375" y="259245"/>
                  </a:lnTo>
                  <a:lnTo>
                    <a:pt x="238506" y="259245"/>
                  </a:lnTo>
                  <a:lnTo>
                    <a:pt x="238506" y="251206"/>
                  </a:lnTo>
                  <a:lnTo>
                    <a:pt x="236194" y="248881"/>
                  </a:lnTo>
                  <a:close/>
                </a:path>
                <a:path w="290829" h="311150">
                  <a:moveTo>
                    <a:pt x="238506" y="259245"/>
                  </a:moveTo>
                  <a:lnTo>
                    <a:pt x="228142" y="259245"/>
                  </a:lnTo>
                  <a:lnTo>
                    <a:pt x="228201" y="266915"/>
                  </a:lnTo>
                  <a:lnTo>
                    <a:pt x="228311" y="268363"/>
                  </a:lnTo>
                  <a:lnTo>
                    <a:pt x="228485" y="270002"/>
                  </a:lnTo>
                  <a:lnTo>
                    <a:pt x="228574" y="270433"/>
                  </a:lnTo>
                  <a:lnTo>
                    <a:pt x="228815" y="272148"/>
                  </a:lnTo>
                  <a:lnTo>
                    <a:pt x="235280" y="289166"/>
                  </a:lnTo>
                  <a:lnTo>
                    <a:pt x="235470" y="289509"/>
                  </a:lnTo>
                  <a:lnTo>
                    <a:pt x="245478" y="300748"/>
                  </a:lnTo>
                  <a:lnTo>
                    <a:pt x="290399" y="300748"/>
                  </a:lnTo>
                  <a:lnTo>
                    <a:pt x="274777" y="300736"/>
                  </a:lnTo>
                  <a:lnTo>
                    <a:pt x="273888" y="300685"/>
                  </a:lnTo>
                  <a:lnTo>
                    <a:pt x="272046" y="300634"/>
                  </a:lnTo>
                  <a:lnTo>
                    <a:pt x="271145" y="300545"/>
                  </a:lnTo>
                  <a:lnTo>
                    <a:pt x="270992" y="300545"/>
                  </a:lnTo>
                  <a:lnTo>
                    <a:pt x="259010" y="297088"/>
                  </a:lnTo>
                  <a:lnTo>
                    <a:pt x="249181" y="290093"/>
                  </a:lnTo>
                  <a:lnTo>
                    <a:pt x="242175" y="280269"/>
                  </a:lnTo>
                  <a:lnTo>
                    <a:pt x="238734" y="268363"/>
                  </a:lnTo>
                  <a:lnTo>
                    <a:pt x="238569" y="266915"/>
                  </a:lnTo>
                  <a:lnTo>
                    <a:pt x="238506" y="259245"/>
                  </a:lnTo>
                  <a:close/>
                </a:path>
                <a:path w="290829" h="311150">
                  <a:moveTo>
                    <a:pt x="290360" y="10363"/>
                  </a:moveTo>
                  <a:lnTo>
                    <a:pt x="279996" y="10363"/>
                  </a:lnTo>
                  <a:lnTo>
                    <a:pt x="280047" y="298284"/>
                  </a:lnTo>
                  <a:lnTo>
                    <a:pt x="277939" y="300558"/>
                  </a:lnTo>
                  <a:lnTo>
                    <a:pt x="275221" y="300736"/>
                  </a:lnTo>
                  <a:lnTo>
                    <a:pt x="290399" y="300736"/>
                  </a:lnTo>
                  <a:lnTo>
                    <a:pt x="290360" y="10363"/>
                  </a:lnTo>
                  <a:close/>
                </a:path>
                <a:path w="290829" h="311150">
                  <a:moveTo>
                    <a:pt x="57035" y="155549"/>
                  </a:moveTo>
                  <a:lnTo>
                    <a:pt x="46672" y="155549"/>
                  </a:lnTo>
                  <a:lnTo>
                    <a:pt x="46672" y="248881"/>
                  </a:lnTo>
                  <a:lnTo>
                    <a:pt x="57035" y="248881"/>
                  </a:lnTo>
                  <a:lnTo>
                    <a:pt x="57035" y="155549"/>
                  </a:lnTo>
                  <a:close/>
                </a:path>
                <a:path w="290829" h="311150">
                  <a:moveTo>
                    <a:pt x="288048" y="0"/>
                  </a:moveTo>
                  <a:lnTo>
                    <a:pt x="48996" y="0"/>
                  </a:lnTo>
                  <a:lnTo>
                    <a:pt x="46672" y="2324"/>
                  </a:lnTo>
                  <a:lnTo>
                    <a:pt x="46672" y="82956"/>
                  </a:lnTo>
                  <a:lnTo>
                    <a:pt x="57035" y="82956"/>
                  </a:lnTo>
                  <a:lnTo>
                    <a:pt x="57035" y="10363"/>
                  </a:lnTo>
                  <a:lnTo>
                    <a:pt x="290360" y="10363"/>
                  </a:lnTo>
                  <a:lnTo>
                    <a:pt x="290360" y="2324"/>
                  </a:lnTo>
                  <a:lnTo>
                    <a:pt x="288048" y="0"/>
                  </a:lnTo>
                  <a:close/>
                </a:path>
              </a:pathLst>
            </a:custGeom>
            <a:solidFill>
              <a:srgbClr val="1A806E"/>
            </a:solidFill>
          </p:spPr>
          <p:txBody>
            <a:bodyPr wrap="square" lIns="0" tIns="0" rIns="0" bIns="0" rtlCol="0"/>
            <a:lstStyle/>
            <a:p>
              <a:endParaRPr/>
            </a:p>
          </p:txBody>
        </p:sp>
        <p:pic>
          <p:nvPicPr>
            <p:cNvPr id="44" name="object 44"/>
            <p:cNvPicPr/>
            <p:nvPr/>
          </p:nvPicPr>
          <p:blipFill>
            <a:blip r:embed="rId8" cstate="print"/>
            <a:stretch>
              <a:fillRect/>
            </a:stretch>
          </p:blipFill>
          <p:spPr>
            <a:xfrm>
              <a:off x="4239196" y="3684117"/>
              <a:ext cx="279984" cy="191846"/>
            </a:xfrm>
            <a:prstGeom prst="rect">
              <a:avLst/>
            </a:prstGeom>
          </p:spPr>
        </p:pic>
      </p:grpSp>
      <p:grpSp>
        <p:nvGrpSpPr>
          <p:cNvPr id="45" name="object 45"/>
          <p:cNvGrpSpPr/>
          <p:nvPr/>
        </p:nvGrpSpPr>
        <p:grpSpPr>
          <a:xfrm>
            <a:off x="4277271" y="2735643"/>
            <a:ext cx="323850" cy="320040"/>
            <a:chOff x="4277271" y="2735643"/>
            <a:chExt cx="323850" cy="320040"/>
          </a:xfrm>
        </p:grpSpPr>
        <p:pic>
          <p:nvPicPr>
            <p:cNvPr id="46" name="object 46"/>
            <p:cNvPicPr/>
            <p:nvPr/>
          </p:nvPicPr>
          <p:blipFill>
            <a:blip r:embed="rId9" cstate="print"/>
            <a:stretch>
              <a:fillRect/>
            </a:stretch>
          </p:blipFill>
          <p:spPr>
            <a:xfrm>
              <a:off x="4313059" y="2786456"/>
              <a:ext cx="208305" cy="187871"/>
            </a:xfrm>
            <a:prstGeom prst="rect">
              <a:avLst/>
            </a:prstGeom>
          </p:spPr>
        </p:pic>
        <p:sp>
          <p:nvSpPr>
            <p:cNvPr id="47" name="object 47"/>
            <p:cNvSpPr/>
            <p:nvPr/>
          </p:nvSpPr>
          <p:spPr>
            <a:xfrm>
              <a:off x="4277271" y="2735643"/>
              <a:ext cx="323850" cy="320040"/>
            </a:xfrm>
            <a:custGeom>
              <a:avLst/>
              <a:gdLst/>
              <a:ahLst/>
              <a:cxnLst/>
              <a:rect l="l" t="t" r="r" b="b"/>
              <a:pathLst>
                <a:path w="323850" h="320039">
                  <a:moveTo>
                    <a:pt x="153314" y="0"/>
                  </a:moveTo>
                  <a:lnTo>
                    <a:pt x="19431" y="0"/>
                  </a:lnTo>
                  <a:lnTo>
                    <a:pt x="11872" y="1528"/>
                  </a:lnTo>
                  <a:lnTo>
                    <a:pt x="5695" y="5694"/>
                  </a:lnTo>
                  <a:lnTo>
                    <a:pt x="1528" y="11867"/>
                  </a:lnTo>
                  <a:lnTo>
                    <a:pt x="0" y="19418"/>
                  </a:lnTo>
                  <a:lnTo>
                    <a:pt x="0" y="222796"/>
                  </a:lnTo>
                  <a:lnTo>
                    <a:pt x="1528" y="230339"/>
                  </a:lnTo>
                  <a:lnTo>
                    <a:pt x="5695" y="236508"/>
                  </a:lnTo>
                  <a:lnTo>
                    <a:pt x="11872" y="240673"/>
                  </a:lnTo>
                  <a:lnTo>
                    <a:pt x="19431" y="242201"/>
                  </a:lnTo>
                  <a:lnTo>
                    <a:pt x="31661" y="242201"/>
                  </a:lnTo>
                  <a:lnTo>
                    <a:pt x="32169" y="242316"/>
                  </a:lnTo>
                  <a:lnTo>
                    <a:pt x="32412" y="243725"/>
                  </a:lnTo>
                  <a:lnTo>
                    <a:pt x="32514" y="244157"/>
                  </a:lnTo>
                  <a:lnTo>
                    <a:pt x="33020" y="245618"/>
                  </a:lnTo>
                  <a:lnTo>
                    <a:pt x="33794" y="247116"/>
                  </a:lnTo>
                  <a:lnTo>
                    <a:pt x="33794" y="315861"/>
                  </a:lnTo>
                  <a:lnTo>
                    <a:pt x="41935" y="319862"/>
                  </a:lnTo>
                  <a:lnTo>
                    <a:pt x="58769" y="306857"/>
                  </a:lnTo>
                  <a:lnTo>
                    <a:pt x="43268" y="306857"/>
                  </a:lnTo>
                  <a:lnTo>
                    <a:pt x="43268" y="254990"/>
                  </a:lnTo>
                  <a:lnTo>
                    <a:pt x="98310" y="254990"/>
                  </a:lnTo>
                  <a:lnTo>
                    <a:pt x="98310" y="251053"/>
                  </a:lnTo>
                  <a:lnTo>
                    <a:pt x="63741" y="251053"/>
                  </a:lnTo>
                  <a:lnTo>
                    <a:pt x="61620" y="249872"/>
                  </a:lnTo>
                  <a:lnTo>
                    <a:pt x="60304" y="247764"/>
                  </a:lnTo>
                  <a:lnTo>
                    <a:pt x="46863" y="247764"/>
                  </a:lnTo>
                  <a:lnTo>
                    <a:pt x="41579" y="244703"/>
                  </a:lnTo>
                  <a:lnTo>
                    <a:pt x="41300" y="236118"/>
                  </a:lnTo>
                  <a:lnTo>
                    <a:pt x="38354" y="233172"/>
                  </a:lnTo>
                  <a:lnTo>
                    <a:pt x="29768" y="232905"/>
                  </a:lnTo>
                  <a:lnTo>
                    <a:pt x="29665" y="232727"/>
                  </a:lnTo>
                  <a:lnTo>
                    <a:pt x="13347" y="232727"/>
                  </a:lnTo>
                  <a:lnTo>
                    <a:pt x="9474" y="227876"/>
                  </a:lnTo>
                  <a:lnTo>
                    <a:pt x="9474" y="13931"/>
                  </a:lnTo>
                  <a:lnTo>
                    <a:pt x="13944" y="9474"/>
                  </a:lnTo>
                  <a:lnTo>
                    <a:pt x="153314" y="9474"/>
                  </a:lnTo>
                  <a:lnTo>
                    <a:pt x="155435" y="7353"/>
                  </a:lnTo>
                  <a:lnTo>
                    <a:pt x="155435" y="2120"/>
                  </a:lnTo>
                  <a:lnTo>
                    <a:pt x="153314" y="0"/>
                  </a:lnTo>
                  <a:close/>
                </a:path>
                <a:path w="323850" h="320039">
                  <a:moveTo>
                    <a:pt x="81749" y="301231"/>
                  </a:moveTo>
                  <a:lnTo>
                    <a:pt x="66052" y="301231"/>
                  </a:lnTo>
                  <a:lnTo>
                    <a:pt x="90170" y="319862"/>
                  </a:lnTo>
                  <a:lnTo>
                    <a:pt x="98310" y="315861"/>
                  </a:lnTo>
                  <a:lnTo>
                    <a:pt x="98310" y="306857"/>
                  </a:lnTo>
                  <a:lnTo>
                    <a:pt x="88836" y="306857"/>
                  </a:lnTo>
                  <a:lnTo>
                    <a:pt x="81749" y="301371"/>
                  </a:lnTo>
                  <a:lnTo>
                    <a:pt x="81749" y="301231"/>
                  </a:lnTo>
                  <a:close/>
                </a:path>
                <a:path w="323850" h="320039">
                  <a:moveTo>
                    <a:pt x="81749" y="255549"/>
                  </a:moveTo>
                  <a:lnTo>
                    <a:pt x="50368" y="255549"/>
                  </a:lnTo>
                  <a:lnTo>
                    <a:pt x="50368" y="301371"/>
                  </a:lnTo>
                  <a:lnTo>
                    <a:pt x="43268" y="306857"/>
                  </a:lnTo>
                  <a:lnTo>
                    <a:pt x="58769" y="306857"/>
                  </a:lnTo>
                  <a:lnTo>
                    <a:pt x="66052" y="301231"/>
                  </a:lnTo>
                  <a:lnTo>
                    <a:pt x="81749" y="301231"/>
                  </a:lnTo>
                  <a:lnTo>
                    <a:pt x="81749" y="294043"/>
                  </a:lnTo>
                  <a:lnTo>
                    <a:pt x="59842" y="294043"/>
                  </a:lnTo>
                  <a:lnTo>
                    <a:pt x="59842" y="259308"/>
                  </a:lnTo>
                  <a:lnTo>
                    <a:pt x="81749" y="259308"/>
                  </a:lnTo>
                  <a:lnTo>
                    <a:pt x="81749" y="255549"/>
                  </a:lnTo>
                  <a:close/>
                </a:path>
                <a:path w="323850" h="320039">
                  <a:moveTo>
                    <a:pt x="98310" y="254990"/>
                  </a:moveTo>
                  <a:lnTo>
                    <a:pt x="88836" y="254990"/>
                  </a:lnTo>
                  <a:lnTo>
                    <a:pt x="88836" y="306857"/>
                  </a:lnTo>
                  <a:lnTo>
                    <a:pt x="98310" y="306857"/>
                  </a:lnTo>
                  <a:lnTo>
                    <a:pt x="98310" y="254990"/>
                  </a:lnTo>
                  <a:close/>
                </a:path>
                <a:path w="323850" h="320039">
                  <a:moveTo>
                    <a:pt x="68199" y="290906"/>
                  </a:moveTo>
                  <a:lnTo>
                    <a:pt x="63906" y="290906"/>
                  </a:lnTo>
                  <a:lnTo>
                    <a:pt x="59842" y="294043"/>
                  </a:lnTo>
                  <a:lnTo>
                    <a:pt x="72263" y="294043"/>
                  </a:lnTo>
                  <a:lnTo>
                    <a:pt x="68199" y="290906"/>
                  </a:lnTo>
                  <a:close/>
                </a:path>
                <a:path w="323850" h="320039">
                  <a:moveTo>
                    <a:pt x="81749" y="259308"/>
                  </a:moveTo>
                  <a:lnTo>
                    <a:pt x="72263" y="259308"/>
                  </a:lnTo>
                  <a:lnTo>
                    <a:pt x="72263" y="294043"/>
                  </a:lnTo>
                  <a:lnTo>
                    <a:pt x="81749" y="294043"/>
                  </a:lnTo>
                  <a:lnTo>
                    <a:pt x="81749" y="259308"/>
                  </a:lnTo>
                  <a:close/>
                </a:path>
                <a:path w="323850" h="320039">
                  <a:moveTo>
                    <a:pt x="72263" y="259308"/>
                  </a:moveTo>
                  <a:lnTo>
                    <a:pt x="59842" y="259308"/>
                  </a:lnTo>
                  <a:lnTo>
                    <a:pt x="63855" y="260959"/>
                  </a:lnTo>
                  <a:lnTo>
                    <a:pt x="68351" y="260921"/>
                  </a:lnTo>
                  <a:lnTo>
                    <a:pt x="72263" y="259308"/>
                  </a:lnTo>
                  <a:close/>
                </a:path>
                <a:path w="323850" h="320039">
                  <a:moveTo>
                    <a:pt x="88836" y="254990"/>
                  </a:moveTo>
                  <a:lnTo>
                    <a:pt x="43268" y="254990"/>
                  </a:lnTo>
                  <a:lnTo>
                    <a:pt x="45097" y="255447"/>
                  </a:lnTo>
                  <a:lnTo>
                    <a:pt x="47104" y="256032"/>
                  </a:lnTo>
                  <a:lnTo>
                    <a:pt x="50368" y="255549"/>
                  </a:lnTo>
                  <a:lnTo>
                    <a:pt x="87023" y="255549"/>
                  </a:lnTo>
                  <a:lnTo>
                    <a:pt x="88836" y="254990"/>
                  </a:lnTo>
                  <a:close/>
                </a:path>
                <a:path w="323850" h="320039">
                  <a:moveTo>
                    <a:pt x="87023" y="255549"/>
                  </a:moveTo>
                  <a:lnTo>
                    <a:pt x="81749" y="255549"/>
                  </a:lnTo>
                  <a:lnTo>
                    <a:pt x="84188" y="255905"/>
                  </a:lnTo>
                  <a:lnTo>
                    <a:pt x="86652" y="255663"/>
                  </a:lnTo>
                  <a:lnTo>
                    <a:pt x="87023" y="255549"/>
                  </a:lnTo>
                  <a:close/>
                </a:path>
                <a:path w="323850" h="320039">
                  <a:moveTo>
                    <a:pt x="77736" y="243751"/>
                  </a:moveTo>
                  <a:lnTo>
                    <a:pt x="73672" y="244767"/>
                  </a:lnTo>
                  <a:lnTo>
                    <a:pt x="71729" y="247891"/>
                  </a:lnTo>
                  <a:lnTo>
                    <a:pt x="70726" y="249656"/>
                  </a:lnTo>
                  <a:lnTo>
                    <a:pt x="68529" y="251053"/>
                  </a:lnTo>
                  <a:lnTo>
                    <a:pt x="98310" y="251053"/>
                  </a:lnTo>
                  <a:lnTo>
                    <a:pt x="98310" y="247116"/>
                  </a:lnTo>
                  <a:lnTo>
                    <a:pt x="98617" y="246532"/>
                  </a:lnTo>
                  <a:lnTo>
                    <a:pt x="82943" y="246532"/>
                  </a:lnTo>
                  <a:lnTo>
                    <a:pt x="77736" y="243751"/>
                  </a:lnTo>
                  <a:close/>
                </a:path>
                <a:path w="323850" h="320039">
                  <a:moveTo>
                    <a:pt x="54406" y="243725"/>
                  </a:moveTo>
                  <a:lnTo>
                    <a:pt x="46863" y="247764"/>
                  </a:lnTo>
                  <a:lnTo>
                    <a:pt x="60304" y="247764"/>
                  </a:lnTo>
                  <a:lnTo>
                    <a:pt x="58458" y="244805"/>
                  </a:lnTo>
                  <a:lnTo>
                    <a:pt x="54406" y="243725"/>
                  </a:lnTo>
                  <a:close/>
                </a:path>
                <a:path w="323850" h="320039">
                  <a:moveTo>
                    <a:pt x="98194" y="170319"/>
                  </a:moveTo>
                  <a:lnTo>
                    <a:pt x="85305" y="170319"/>
                  </a:lnTo>
                  <a:lnTo>
                    <a:pt x="92605" y="174536"/>
                  </a:lnTo>
                  <a:lnTo>
                    <a:pt x="92583" y="174675"/>
                  </a:lnTo>
                  <a:lnTo>
                    <a:pt x="88734" y="179082"/>
                  </a:lnTo>
                  <a:lnTo>
                    <a:pt x="94767" y="183324"/>
                  </a:lnTo>
                  <a:lnTo>
                    <a:pt x="96113" y="183743"/>
                  </a:lnTo>
                  <a:lnTo>
                    <a:pt x="99682" y="183857"/>
                  </a:lnTo>
                  <a:lnTo>
                    <a:pt x="101815" y="185102"/>
                  </a:lnTo>
                  <a:lnTo>
                    <a:pt x="104127" y="189115"/>
                  </a:lnTo>
                  <a:lnTo>
                    <a:pt x="104165" y="191528"/>
                  </a:lnTo>
                  <a:lnTo>
                    <a:pt x="101346" y="196799"/>
                  </a:lnTo>
                  <a:lnTo>
                    <a:pt x="102438" y="200837"/>
                  </a:lnTo>
                  <a:lnTo>
                    <a:pt x="107264" y="203822"/>
                  </a:lnTo>
                  <a:lnTo>
                    <a:pt x="108369" y="205587"/>
                  </a:lnTo>
                  <a:lnTo>
                    <a:pt x="108915" y="209791"/>
                  </a:lnTo>
                  <a:lnTo>
                    <a:pt x="108051" y="212051"/>
                  </a:lnTo>
                  <a:lnTo>
                    <a:pt x="105524" y="214185"/>
                  </a:lnTo>
                  <a:lnTo>
                    <a:pt x="102120" y="215912"/>
                  </a:lnTo>
                  <a:lnTo>
                    <a:pt x="102298" y="221272"/>
                  </a:lnTo>
                  <a:lnTo>
                    <a:pt x="102552" y="222300"/>
                  </a:lnTo>
                  <a:lnTo>
                    <a:pt x="104038" y="225056"/>
                  </a:lnTo>
                  <a:lnTo>
                    <a:pt x="104114" y="227139"/>
                  </a:lnTo>
                  <a:lnTo>
                    <a:pt x="102311" y="231457"/>
                  </a:lnTo>
                  <a:lnTo>
                    <a:pt x="99898" y="232981"/>
                  </a:lnTo>
                  <a:lnTo>
                    <a:pt x="93751" y="233172"/>
                  </a:lnTo>
                  <a:lnTo>
                    <a:pt x="90805" y="236118"/>
                  </a:lnTo>
                  <a:lnTo>
                    <a:pt x="90614" y="241985"/>
                  </a:lnTo>
                  <a:lnTo>
                    <a:pt x="89420" y="244157"/>
                  </a:lnTo>
                  <a:lnTo>
                    <a:pt x="85369" y="246494"/>
                  </a:lnTo>
                  <a:lnTo>
                    <a:pt x="82943" y="246532"/>
                  </a:lnTo>
                  <a:lnTo>
                    <a:pt x="98617" y="246532"/>
                  </a:lnTo>
                  <a:lnTo>
                    <a:pt x="99098" y="245618"/>
                  </a:lnTo>
                  <a:lnTo>
                    <a:pt x="99604" y="244157"/>
                  </a:lnTo>
                  <a:lnTo>
                    <a:pt x="99703" y="243725"/>
                  </a:lnTo>
                  <a:lnTo>
                    <a:pt x="99936" y="242316"/>
                  </a:lnTo>
                  <a:lnTo>
                    <a:pt x="100444" y="242201"/>
                  </a:lnTo>
                  <a:lnTo>
                    <a:pt x="304101" y="242201"/>
                  </a:lnTo>
                  <a:lnTo>
                    <a:pt x="311646" y="240673"/>
                  </a:lnTo>
                  <a:lnTo>
                    <a:pt x="317820" y="236508"/>
                  </a:lnTo>
                  <a:lnTo>
                    <a:pt x="320375" y="232727"/>
                  </a:lnTo>
                  <a:lnTo>
                    <a:pt x="112052" y="232727"/>
                  </a:lnTo>
                  <a:lnTo>
                    <a:pt x="113639" y="229019"/>
                  </a:lnTo>
                  <a:lnTo>
                    <a:pt x="113652" y="224726"/>
                  </a:lnTo>
                  <a:lnTo>
                    <a:pt x="112687" y="221881"/>
                  </a:lnTo>
                  <a:lnTo>
                    <a:pt x="279400" y="221881"/>
                  </a:lnTo>
                  <a:lnTo>
                    <a:pt x="282956" y="218884"/>
                  </a:lnTo>
                  <a:lnTo>
                    <a:pt x="284074" y="212407"/>
                  </a:lnTo>
                  <a:lnTo>
                    <a:pt x="117665" y="212407"/>
                  </a:lnTo>
                  <a:lnTo>
                    <a:pt x="119202" y="206324"/>
                  </a:lnTo>
                  <a:lnTo>
                    <a:pt x="117132" y="199974"/>
                  </a:lnTo>
                  <a:lnTo>
                    <a:pt x="112344" y="196011"/>
                  </a:lnTo>
                  <a:lnTo>
                    <a:pt x="113282" y="188895"/>
                  </a:lnTo>
                  <a:lnTo>
                    <a:pt x="111174" y="182349"/>
                  </a:lnTo>
                  <a:lnTo>
                    <a:pt x="106548" y="177266"/>
                  </a:lnTo>
                  <a:lnTo>
                    <a:pt x="99936" y="174536"/>
                  </a:lnTo>
                  <a:lnTo>
                    <a:pt x="98194" y="170319"/>
                  </a:lnTo>
                  <a:close/>
                </a:path>
                <a:path w="323850" h="320039">
                  <a:moveTo>
                    <a:pt x="27686" y="128930"/>
                  </a:moveTo>
                  <a:lnTo>
                    <a:pt x="22453" y="128930"/>
                  </a:lnTo>
                  <a:lnTo>
                    <a:pt x="20332" y="131051"/>
                  </a:lnTo>
                  <a:lnTo>
                    <a:pt x="20229" y="183743"/>
                  </a:lnTo>
                  <a:lnTo>
                    <a:pt x="18415" y="187540"/>
                  </a:lnTo>
                  <a:lnTo>
                    <a:pt x="18275" y="191998"/>
                  </a:lnTo>
                  <a:lnTo>
                    <a:pt x="19761" y="196011"/>
                  </a:lnTo>
                  <a:lnTo>
                    <a:pt x="15403" y="201696"/>
                  </a:lnTo>
                  <a:lnTo>
                    <a:pt x="13956" y="208445"/>
                  </a:lnTo>
                  <a:lnTo>
                    <a:pt x="15403" y="215148"/>
                  </a:lnTo>
                  <a:lnTo>
                    <a:pt x="19761" y="220840"/>
                  </a:lnTo>
                  <a:lnTo>
                    <a:pt x="18318" y="224726"/>
                  </a:lnTo>
                  <a:lnTo>
                    <a:pt x="18453" y="229019"/>
                  </a:lnTo>
                  <a:lnTo>
                    <a:pt x="20053" y="232727"/>
                  </a:lnTo>
                  <a:lnTo>
                    <a:pt x="29665" y="232727"/>
                  </a:lnTo>
                  <a:lnTo>
                    <a:pt x="26708" y="227647"/>
                  </a:lnTo>
                  <a:lnTo>
                    <a:pt x="30759" y="220052"/>
                  </a:lnTo>
                  <a:lnTo>
                    <a:pt x="29679" y="216014"/>
                  </a:lnTo>
                  <a:lnTo>
                    <a:pt x="26581" y="214096"/>
                  </a:lnTo>
                  <a:lnTo>
                    <a:pt x="23523" y="212407"/>
                  </a:lnTo>
                  <a:lnTo>
                    <a:pt x="23431" y="206108"/>
                  </a:lnTo>
                  <a:lnTo>
                    <a:pt x="24612" y="203987"/>
                  </a:lnTo>
                  <a:lnTo>
                    <a:pt x="29730" y="200799"/>
                  </a:lnTo>
                  <a:lnTo>
                    <a:pt x="30734" y="196748"/>
                  </a:lnTo>
                  <a:lnTo>
                    <a:pt x="26708" y="189204"/>
                  </a:lnTo>
                  <a:lnTo>
                    <a:pt x="29781" y="183946"/>
                  </a:lnTo>
                  <a:lnTo>
                    <a:pt x="38328" y="183680"/>
                  </a:lnTo>
                  <a:lnTo>
                    <a:pt x="41300" y="180733"/>
                  </a:lnTo>
                  <a:lnTo>
                    <a:pt x="41481" y="175133"/>
                  </a:lnTo>
                  <a:lnTo>
                    <a:pt x="29806" y="175133"/>
                  </a:lnTo>
                  <a:lnTo>
                    <a:pt x="29806" y="131051"/>
                  </a:lnTo>
                  <a:lnTo>
                    <a:pt x="27686" y="128930"/>
                  </a:lnTo>
                  <a:close/>
                </a:path>
                <a:path w="323850" h="320039">
                  <a:moveTo>
                    <a:pt x="304101" y="0"/>
                  </a:moveTo>
                  <a:lnTo>
                    <a:pt x="170205" y="0"/>
                  </a:lnTo>
                  <a:lnTo>
                    <a:pt x="168084" y="2120"/>
                  </a:lnTo>
                  <a:lnTo>
                    <a:pt x="168084" y="7353"/>
                  </a:lnTo>
                  <a:lnTo>
                    <a:pt x="170205" y="9474"/>
                  </a:lnTo>
                  <a:lnTo>
                    <a:pt x="309575" y="9474"/>
                  </a:lnTo>
                  <a:lnTo>
                    <a:pt x="314045" y="13931"/>
                  </a:lnTo>
                  <a:lnTo>
                    <a:pt x="314045" y="228269"/>
                  </a:lnTo>
                  <a:lnTo>
                    <a:pt x="309575" y="232727"/>
                  </a:lnTo>
                  <a:lnTo>
                    <a:pt x="320375" y="232727"/>
                  </a:lnTo>
                  <a:lnTo>
                    <a:pt x="321989" y="230339"/>
                  </a:lnTo>
                  <a:lnTo>
                    <a:pt x="323519" y="222796"/>
                  </a:lnTo>
                  <a:lnTo>
                    <a:pt x="323519" y="19418"/>
                  </a:lnTo>
                  <a:lnTo>
                    <a:pt x="321989" y="11867"/>
                  </a:lnTo>
                  <a:lnTo>
                    <a:pt x="317820" y="5694"/>
                  </a:lnTo>
                  <a:lnTo>
                    <a:pt x="311646" y="1528"/>
                  </a:lnTo>
                  <a:lnTo>
                    <a:pt x="304101" y="0"/>
                  </a:lnTo>
                  <a:close/>
                </a:path>
                <a:path w="323850" h="320039">
                  <a:moveTo>
                    <a:pt x="284077" y="29806"/>
                  </a:moveTo>
                  <a:lnTo>
                    <a:pt x="274472" y="29806"/>
                  </a:lnTo>
                  <a:lnTo>
                    <a:pt x="276957" y="36604"/>
                  </a:lnTo>
                  <a:lnTo>
                    <a:pt x="281216" y="42298"/>
                  </a:lnTo>
                  <a:lnTo>
                    <a:pt x="286913" y="46557"/>
                  </a:lnTo>
                  <a:lnTo>
                    <a:pt x="293712" y="49047"/>
                  </a:lnTo>
                  <a:lnTo>
                    <a:pt x="293712" y="193167"/>
                  </a:lnTo>
                  <a:lnTo>
                    <a:pt x="286907" y="195651"/>
                  </a:lnTo>
                  <a:lnTo>
                    <a:pt x="281211" y="199910"/>
                  </a:lnTo>
                  <a:lnTo>
                    <a:pt x="276955" y="205607"/>
                  </a:lnTo>
                  <a:lnTo>
                    <a:pt x="274472" y="212407"/>
                  </a:lnTo>
                  <a:lnTo>
                    <a:pt x="284074" y="212407"/>
                  </a:lnTo>
                  <a:lnTo>
                    <a:pt x="284759" y="208445"/>
                  </a:lnTo>
                  <a:lnTo>
                    <a:pt x="289763" y="203466"/>
                  </a:lnTo>
                  <a:lnTo>
                    <a:pt x="300202" y="201637"/>
                  </a:lnTo>
                  <a:lnTo>
                    <a:pt x="303187" y="198094"/>
                  </a:lnTo>
                  <a:lnTo>
                    <a:pt x="303187" y="44119"/>
                  </a:lnTo>
                  <a:lnTo>
                    <a:pt x="300202" y="40563"/>
                  </a:lnTo>
                  <a:lnTo>
                    <a:pt x="289763" y="38747"/>
                  </a:lnTo>
                  <a:lnTo>
                    <a:pt x="284759" y="33756"/>
                  </a:lnTo>
                  <a:lnTo>
                    <a:pt x="284077" y="29806"/>
                  </a:lnTo>
                  <a:close/>
                </a:path>
                <a:path w="323850" h="320039">
                  <a:moveTo>
                    <a:pt x="46538" y="161193"/>
                  </a:moveTo>
                  <a:lnTo>
                    <a:pt x="39992" y="163298"/>
                  </a:lnTo>
                  <a:lnTo>
                    <a:pt x="34903" y="167919"/>
                  </a:lnTo>
                  <a:lnTo>
                    <a:pt x="32169" y="174536"/>
                  </a:lnTo>
                  <a:lnTo>
                    <a:pt x="31407" y="174675"/>
                  </a:lnTo>
                  <a:lnTo>
                    <a:pt x="30441" y="174917"/>
                  </a:lnTo>
                  <a:lnTo>
                    <a:pt x="29806" y="175133"/>
                  </a:lnTo>
                  <a:lnTo>
                    <a:pt x="41481" y="175133"/>
                  </a:lnTo>
                  <a:lnTo>
                    <a:pt x="41579" y="172097"/>
                  </a:lnTo>
                  <a:lnTo>
                    <a:pt x="46875" y="169087"/>
                  </a:lnTo>
                  <a:lnTo>
                    <a:pt x="60302" y="169087"/>
                  </a:lnTo>
                  <a:lnTo>
                    <a:pt x="62992" y="164744"/>
                  </a:lnTo>
                  <a:lnTo>
                    <a:pt x="93706" y="164744"/>
                  </a:lnTo>
                  <a:lnTo>
                    <a:pt x="92114" y="163298"/>
                  </a:lnTo>
                  <a:lnTo>
                    <a:pt x="88477" y="162128"/>
                  </a:lnTo>
                  <a:lnTo>
                    <a:pt x="53644" y="162128"/>
                  </a:lnTo>
                  <a:lnTo>
                    <a:pt x="46538" y="161193"/>
                  </a:lnTo>
                  <a:close/>
                </a:path>
                <a:path w="323850" h="320039">
                  <a:moveTo>
                    <a:pt x="60302" y="169087"/>
                  </a:moveTo>
                  <a:lnTo>
                    <a:pt x="46875" y="169087"/>
                  </a:lnTo>
                  <a:lnTo>
                    <a:pt x="54432" y="173126"/>
                  </a:lnTo>
                  <a:lnTo>
                    <a:pt x="58470" y="172046"/>
                  </a:lnTo>
                  <a:lnTo>
                    <a:pt x="60302" y="169087"/>
                  </a:lnTo>
                  <a:close/>
                </a:path>
                <a:path w="323850" h="320039">
                  <a:moveTo>
                    <a:pt x="93706" y="164744"/>
                  </a:moveTo>
                  <a:lnTo>
                    <a:pt x="69113" y="164744"/>
                  </a:lnTo>
                  <a:lnTo>
                    <a:pt x="73685" y="172097"/>
                  </a:lnTo>
                  <a:lnTo>
                    <a:pt x="77749" y="173088"/>
                  </a:lnTo>
                  <a:lnTo>
                    <a:pt x="82854" y="170370"/>
                  </a:lnTo>
                  <a:lnTo>
                    <a:pt x="85305" y="170319"/>
                  </a:lnTo>
                  <a:lnTo>
                    <a:pt x="98194" y="170319"/>
                  </a:lnTo>
                  <a:lnTo>
                    <a:pt x="97202" y="167919"/>
                  </a:lnTo>
                  <a:lnTo>
                    <a:pt x="93706" y="164744"/>
                  </a:lnTo>
                  <a:close/>
                </a:path>
                <a:path w="323850" h="320039">
                  <a:moveTo>
                    <a:pt x="66059" y="156313"/>
                  </a:moveTo>
                  <a:lnTo>
                    <a:pt x="59326" y="157768"/>
                  </a:lnTo>
                  <a:lnTo>
                    <a:pt x="53644" y="162128"/>
                  </a:lnTo>
                  <a:lnTo>
                    <a:pt x="78473" y="162128"/>
                  </a:lnTo>
                  <a:lnTo>
                    <a:pt x="72769" y="157765"/>
                  </a:lnTo>
                  <a:lnTo>
                    <a:pt x="66059" y="156313"/>
                  </a:lnTo>
                  <a:close/>
                </a:path>
                <a:path w="323850" h="320039">
                  <a:moveTo>
                    <a:pt x="85572" y="161193"/>
                  </a:moveTo>
                  <a:lnTo>
                    <a:pt x="78473" y="162128"/>
                  </a:lnTo>
                  <a:lnTo>
                    <a:pt x="88477" y="162128"/>
                  </a:lnTo>
                  <a:lnTo>
                    <a:pt x="85572" y="161193"/>
                  </a:lnTo>
                  <a:close/>
                </a:path>
                <a:path w="323850" h="320039">
                  <a:moveTo>
                    <a:pt x="279400" y="20332"/>
                  </a:moveTo>
                  <a:lnTo>
                    <a:pt x="44119" y="20332"/>
                  </a:lnTo>
                  <a:lnTo>
                    <a:pt x="40576" y="23317"/>
                  </a:lnTo>
                  <a:lnTo>
                    <a:pt x="38747" y="33756"/>
                  </a:lnTo>
                  <a:lnTo>
                    <a:pt x="33756" y="38747"/>
                  </a:lnTo>
                  <a:lnTo>
                    <a:pt x="23317" y="40563"/>
                  </a:lnTo>
                  <a:lnTo>
                    <a:pt x="20332" y="44119"/>
                  </a:lnTo>
                  <a:lnTo>
                    <a:pt x="20332" y="114173"/>
                  </a:lnTo>
                  <a:lnTo>
                    <a:pt x="22453" y="116293"/>
                  </a:lnTo>
                  <a:lnTo>
                    <a:pt x="27686" y="116293"/>
                  </a:lnTo>
                  <a:lnTo>
                    <a:pt x="29806" y="114173"/>
                  </a:lnTo>
                  <a:lnTo>
                    <a:pt x="29806" y="49047"/>
                  </a:lnTo>
                  <a:lnTo>
                    <a:pt x="36604" y="46557"/>
                  </a:lnTo>
                  <a:lnTo>
                    <a:pt x="42300" y="42298"/>
                  </a:lnTo>
                  <a:lnTo>
                    <a:pt x="46562" y="36604"/>
                  </a:lnTo>
                  <a:lnTo>
                    <a:pt x="49060" y="29806"/>
                  </a:lnTo>
                  <a:lnTo>
                    <a:pt x="284077" y="29806"/>
                  </a:lnTo>
                  <a:lnTo>
                    <a:pt x="282956" y="23317"/>
                  </a:lnTo>
                  <a:lnTo>
                    <a:pt x="279400" y="20332"/>
                  </a:lnTo>
                  <a:close/>
                </a:path>
              </a:pathLst>
            </a:custGeom>
            <a:solidFill>
              <a:srgbClr val="1A806E"/>
            </a:solidFill>
          </p:spPr>
          <p:txBody>
            <a:bodyPr wrap="square" lIns="0" tIns="0" rIns="0" bIns="0" rtlCol="0"/>
            <a:lstStyle/>
            <a:p>
              <a:endParaRPr/>
            </a:p>
          </p:txBody>
        </p:sp>
      </p:grpSp>
      <p:grpSp>
        <p:nvGrpSpPr>
          <p:cNvPr id="48" name="object 48"/>
          <p:cNvGrpSpPr/>
          <p:nvPr/>
        </p:nvGrpSpPr>
        <p:grpSpPr>
          <a:xfrm>
            <a:off x="7266673" y="2671470"/>
            <a:ext cx="320040" cy="320675"/>
            <a:chOff x="7266673" y="2671470"/>
            <a:chExt cx="320040" cy="320675"/>
          </a:xfrm>
        </p:grpSpPr>
        <p:sp>
          <p:nvSpPr>
            <p:cNvPr id="49" name="object 49"/>
            <p:cNvSpPr/>
            <p:nvPr/>
          </p:nvSpPr>
          <p:spPr>
            <a:xfrm>
              <a:off x="7320000" y="2725077"/>
              <a:ext cx="266700" cy="266700"/>
            </a:xfrm>
            <a:custGeom>
              <a:avLst/>
              <a:gdLst/>
              <a:ahLst/>
              <a:cxnLst/>
              <a:rect l="l" t="t" r="r" b="b"/>
              <a:pathLst>
                <a:path w="266700" h="266700">
                  <a:moveTo>
                    <a:pt x="228993" y="0"/>
                  </a:moveTo>
                  <a:lnTo>
                    <a:pt x="215925" y="2463"/>
                  </a:lnTo>
                  <a:lnTo>
                    <a:pt x="204847" y="9107"/>
                  </a:lnTo>
                  <a:lnTo>
                    <a:pt x="196689" y="19125"/>
                  </a:lnTo>
                  <a:lnTo>
                    <a:pt x="192379" y="31711"/>
                  </a:lnTo>
                  <a:lnTo>
                    <a:pt x="0" y="31711"/>
                  </a:lnTo>
                  <a:lnTo>
                    <a:pt x="0" y="266318"/>
                  </a:lnTo>
                  <a:lnTo>
                    <a:pt x="230403" y="266318"/>
                  </a:lnTo>
                  <a:lnTo>
                    <a:pt x="244490" y="263454"/>
                  </a:lnTo>
                  <a:lnTo>
                    <a:pt x="255993" y="255689"/>
                  </a:lnTo>
                  <a:lnTo>
                    <a:pt x="10668" y="255650"/>
                  </a:lnTo>
                  <a:lnTo>
                    <a:pt x="10668" y="42367"/>
                  </a:lnTo>
                  <a:lnTo>
                    <a:pt x="202615" y="42367"/>
                  </a:lnTo>
                  <a:lnTo>
                    <a:pt x="202615" y="37033"/>
                  </a:lnTo>
                  <a:lnTo>
                    <a:pt x="204711" y="26658"/>
                  </a:lnTo>
                  <a:lnTo>
                    <a:pt x="210424" y="18184"/>
                  </a:lnTo>
                  <a:lnTo>
                    <a:pt x="218898" y="12471"/>
                  </a:lnTo>
                  <a:lnTo>
                    <a:pt x="229273" y="10375"/>
                  </a:lnTo>
                  <a:lnTo>
                    <a:pt x="254943" y="10375"/>
                  </a:lnTo>
                  <a:lnTo>
                    <a:pt x="243543" y="2818"/>
                  </a:lnTo>
                  <a:lnTo>
                    <a:pt x="228993" y="0"/>
                  </a:lnTo>
                  <a:close/>
                </a:path>
                <a:path w="266700" h="266700">
                  <a:moveTo>
                    <a:pt x="255159" y="202323"/>
                  </a:moveTo>
                  <a:lnTo>
                    <a:pt x="229273" y="202323"/>
                  </a:lnTo>
                  <a:lnTo>
                    <a:pt x="239655" y="204419"/>
                  </a:lnTo>
                  <a:lnTo>
                    <a:pt x="248132" y="210134"/>
                  </a:lnTo>
                  <a:lnTo>
                    <a:pt x="253847" y="218611"/>
                  </a:lnTo>
                  <a:lnTo>
                    <a:pt x="255943" y="228993"/>
                  </a:lnTo>
                  <a:lnTo>
                    <a:pt x="255943" y="230111"/>
                  </a:lnTo>
                  <a:lnTo>
                    <a:pt x="253922" y="240045"/>
                  </a:lnTo>
                  <a:lnTo>
                    <a:pt x="248445" y="248157"/>
                  </a:lnTo>
                  <a:lnTo>
                    <a:pt x="240332" y="253632"/>
                  </a:lnTo>
                  <a:lnTo>
                    <a:pt x="230403" y="255650"/>
                  </a:lnTo>
                  <a:lnTo>
                    <a:pt x="256019" y="255650"/>
                  </a:lnTo>
                  <a:lnTo>
                    <a:pt x="263753" y="244180"/>
                  </a:lnTo>
                  <a:lnTo>
                    <a:pt x="266605" y="230111"/>
                  </a:lnTo>
                  <a:lnTo>
                    <a:pt x="266611" y="202857"/>
                  </a:lnTo>
                  <a:lnTo>
                    <a:pt x="255943" y="202857"/>
                  </a:lnTo>
                  <a:lnTo>
                    <a:pt x="255159" y="202323"/>
                  </a:lnTo>
                  <a:close/>
                </a:path>
                <a:path w="266700" h="266700">
                  <a:moveTo>
                    <a:pt x="202615" y="42367"/>
                  </a:moveTo>
                  <a:lnTo>
                    <a:pt x="191960" y="42367"/>
                  </a:lnTo>
                  <a:lnTo>
                    <a:pt x="191960" y="231940"/>
                  </a:lnTo>
                  <a:lnTo>
                    <a:pt x="194335" y="234327"/>
                  </a:lnTo>
                  <a:lnTo>
                    <a:pt x="200228" y="234327"/>
                  </a:lnTo>
                  <a:lnTo>
                    <a:pt x="202615" y="231940"/>
                  </a:lnTo>
                  <a:lnTo>
                    <a:pt x="202615" y="228993"/>
                  </a:lnTo>
                  <a:lnTo>
                    <a:pt x="204711" y="218611"/>
                  </a:lnTo>
                  <a:lnTo>
                    <a:pt x="210424" y="210134"/>
                  </a:lnTo>
                  <a:lnTo>
                    <a:pt x="218898" y="204419"/>
                  </a:lnTo>
                  <a:lnTo>
                    <a:pt x="226632" y="202857"/>
                  </a:lnTo>
                  <a:lnTo>
                    <a:pt x="202615" y="202857"/>
                  </a:lnTo>
                  <a:lnTo>
                    <a:pt x="202615" y="42367"/>
                  </a:lnTo>
                  <a:close/>
                </a:path>
                <a:path w="266700" h="266700">
                  <a:moveTo>
                    <a:pt x="229712" y="191642"/>
                  </a:moveTo>
                  <a:lnTo>
                    <a:pt x="215654" y="194213"/>
                  </a:lnTo>
                  <a:lnTo>
                    <a:pt x="203225" y="202260"/>
                  </a:lnTo>
                  <a:lnTo>
                    <a:pt x="202615" y="202857"/>
                  </a:lnTo>
                  <a:lnTo>
                    <a:pt x="226632" y="202857"/>
                  </a:lnTo>
                  <a:lnTo>
                    <a:pt x="229273" y="202323"/>
                  </a:lnTo>
                  <a:lnTo>
                    <a:pt x="255159" y="202323"/>
                  </a:lnTo>
                  <a:lnTo>
                    <a:pt x="243707" y="194530"/>
                  </a:lnTo>
                  <a:lnTo>
                    <a:pt x="229712" y="191642"/>
                  </a:lnTo>
                  <a:close/>
                </a:path>
                <a:path w="266700" h="266700">
                  <a:moveTo>
                    <a:pt x="254943" y="10375"/>
                  </a:moveTo>
                  <a:lnTo>
                    <a:pt x="229273" y="10375"/>
                  </a:lnTo>
                  <a:lnTo>
                    <a:pt x="239655" y="12471"/>
                  </a:lnTo>
                  <a:lnTo>
                    <a:pt x="248132" y="18184"/>
                  </a:lnTo>
                  <a:lnTo>
                    <a:pt x="253847" y="26658"/>
                  </a:lnTo>
                  <a:lnTo>
                    <a:pt x="255943" y="37033"/>
                  </a:lnTo>
                  <a:lnTo>
                    <a:pt x="255943" y="202857"/>
                  </a:lnTo>
                  <a:lnTo>
                    <a:pt x="266611" y="202857"/>
                  </a:lnTo>
                  <a:lnTo>
                    <a:pt x="266611" y="37033"/>
                  </a:lnTo>
                  <a:lnTo>
                    <a:pt x="263562" y="22527"/>
                  </a:lnTo>
                  <a:lnTo>
                    <a:pt x="255470" y="10725"/>
                  </a:lnTo>
                  <a:lnTo>
                    <a:pt x="254943" y="10375"/>
                  </a:lnTo>
                  <a:close/>
                </a:path>
              </a:pathLst>
            </a:custGeom>
            <a:solidFill>
              <a:srgbClr val="1A806E"/>
            </a:solidFill>
          </p:spPr>
          <p:txBody>
            <a:bodyPr wrap="square" lIns="0" tIns="0" rIns="0" bIns="0" rtlCol="0"/>
            <a:lstStyle/>
            <a:p>
              <a:endParaRPr/>
            </a:p>
          </p:txBody>
        </p:sp>
        <p:pic>
          <p:nvPicPr>
            <p:cNvPr id="50" name="object 50"/>
            <p:cNvPicPr/>
            <p:nvPr/>
          </p:nvPicPr>
          <p:blipFill>
            <a:blip r:embed="rId10" cstate="print"/>
            <a:stretch>
              <a:fillRect/>
            </a:stretch>
          </p:blipFill>
          <p:spPr>
            <a:xfrm>
              <a:off x="7266673" y="2671470"/>
              <a:ext cx="234619" cy="320675"/>
            </a:xfrm>
            <a:prstGeom prst="rect">
              <a:avLst/>
            </a:prstGeom>
          </p:spPr>
        </p:pic>
      </p:grpSp>
      <p:grpSp>
        <p:nvGrpSpPr>
          <p:cNvPr id="51" name="object 51"/>
          <p:cNvGrpSpPr/>
          <p:nvPr/>
        </p:nvGrpSpPr>
        <p:grpSpPr>
          <a:xfrm>
            <a:off x="7261631" y="3654374"/>
            <a:ext cx="292735" cy="325755"/>
            <a:chOff x="7261631" y="3654374"/>
            <a:chExt cx="292735" cy="325755"/>
          </a:xfrm>
        </p:grpSpPr>
        <p:pic>
          <p:nvPicPr>
            <p:cNvPr id="52" name="object 52"/>
            <p:cNvPicPr/>
            <p:nvPr/>
          </p:nvPicPr>
          <p:blipFill>
            <a:blip r:embed="rId11" cstate="print"/>
            <a:stretch>
              <a:fillRect/>
            </a:stretch>
          </p:blipFill>
          <p:spPr>
            <a:xfrm>
              <a:off x="7315554" y="3789946"/>
              <a:ext cx="93740" cy="95037"/>
            </a:xfrm>
            <a:prstGeom prst="rect">
              <a:avLst/>
            </a:prstGeom>
          </p:spPr>
        </p:pic>
        <p:sp>
          <p:nvSpPr>
            <p:cNvPr id="53" name="object 53"/>
            <p:cNvSpPr/>
            <p:nvPr/>
          </p:nvSpPr>
          <p:spPr>
            <a:xfrm>
              <a:off x="7261631" y="3654374"/>
              <a:ext cx="292735" cy="325755"/>
            </a:xfrm>
            <a:custGeom>
              <a:avLst/>
              <a:gdLst/>
              <a:ahLst/>
              <a:cxnLst/>
              <a:rect l="l" t="t" r="r" b="b"/>
              <a:pathLst>
                <a:path w="292734" h="325754">
                  <a:moveTo>
                    <a:pt x="244170" y="259245"/>
                  </a:moveTo>
                  <a:lnTo>
                    <a:pt x="242023" y="257111"/>
                  </a:lnTo>
                  <a:lnTo>
                    <a:pt x="140474" y="257111"/>
                  </a:lnTo>
                  <a:lnTo>
                    <a:pt x="138341" y="259245"/>
                  </a:lnTo>
                  <a:lnTo>
                    <a:pt x="138341" y="261886"/>
                  </a:lnTo>
                  <a:lnTo>
                    <a:pt x="138341" y="264515"/>
                  </a:lnTo>
                  <a:lnTo>
                    <a:pt x="140474" y="266649"/>
                  </a:lnTo>
                  <a:lnTo>
                    <a:pt x="242023" y="266649"/>
                  </a:lnTo>
                  <a:lnTo>
                    <a:pt x="244170" y="264515"/>
                  </a:lnTo>
                  <a:lnTo>
                    <a:pt x="244170" y="259245"/>
                  </a:lnTo>
                  <a:close/>
                </a:path>
                <a:path w="292734" h="325754">
                  <a:moveTo>
                    <a:pt x="244170" y="218732"/>
                  </a:moveTo>
                  <a:lnTo>
                    <a:pt x="242023" y="216598"/>
                  </a:lnTo>
                  <a:lnTo>
                    <a:pt x="183045" y="216598"/>
                  </a:lnTo>
                  <a:lnTo>
                    <a:pt x="180911" y="218732"/>
                  </a:lnTo>
                  <a:lnTo>
                    <a:pt x="180911" y="224002"/>
                  </a:lnTo>
                  <a:lnTo>
                    <a:pt x="183045" y="226136"/>
                  </a:lnTo>
                  <a:lnTo>
                    <a:pt x="242023" y="226136"/>
                  </a:lnTo>
                  <a:lnTo>
                    <a:pt x="244170" y="224002"/>
                  </a:lnTo>
                  <a:lnTo>
                    <a:pt x="244170" y="221373"/>
                  </a:lnTo>
                  <a:lnTo>
                    <a:pt x="244170" y="218732"/>
                  </a:lnTo>
                  <a:close/>
                </a:path>
                <a:path w="292734" h="325754">
                  <a:moveTo>
                    <a:pt x="244170" y="178219"/>
                  </a:moveTo>
                  <a:lnTo>
                    <a:pt x="242023" y="176098"/>
                  </a:lnTo>
                  <a:lnTo>
                    <a:pt x="183045" y="176098"/>
                  </a:lnTo>
                  <a:lnTo>
                    <a:pt x="180911" y="178219"/>
                  </a:lnTo>
                  <a:lnTo>
                    <a:pt x="180911" y="183489"/>
                  </a:lnTo>
                  <a:lnTo>
                    <a:pt x="183045" y="185623"/>
                  </a:lnTo>
                  <a:lnTo>
                    <a:pt x="242023" y="185623"/>
                  </a:lnTo>
                  <a:lnTo>
                    <a:pt x="244170" y="183489"/>
                  </a:lnTo>
                  <a:lnTo>
                    <a:pt x="244170" y="180860"/>
                  </a:lnTo>
                  <a:lnTo>
                    <a:pt x="244170" y="178219"/>
                  </a:lnTo>
                  <a:close/>
                </a:path>
                <a:path w="292734" h="325754">
                  <a:moveTo>
                    <a:pt x="244170" y="137693"/>
                  </a:moveTo>
                  <a:lnTo>
                    <a:pt x="242023" y="135572"/>
                  </a:lnTo>
                  <a:lnTo>
                    <a:pt x="183045" y="135572"/>
                  </a:lnTo>
                  <a:lnTo>
                    <a:pt x="180911" y="137693"/>
                  </a:lnTo>
                  <a:lnTo>
                    <a:pt x="180911" y="142963"/>
                  </a:lnTo>
                  <a:lnTo>
                    <a:pt x="183045" y="145097"/>
                  </a:lnTo>
                  <a:lnTo>
                    <a:pt x="242023" y="145097"/>
                  </a:lnTo>
                  <a:lnTo>
                    <a:pt x="244170" y="142963"/>
                  </a:lnTo>
                  <a:lnTo>
                    <a:pt x="244170" y="140335"/>
                  </a:lnTo>
                  <a:lnTo>
                    <a:pt x="244170" y="137693"/>
                  </a:lnTo>
                  <a:close/>
                </a:path>
                <a:path w="292734" h="325754">
                  <a:moveTo>
                    <a:pt x="244170" y="97180"/>
                  </a:moveTo>
                  <a:lnTo>
                    <a:pt x="242023" y="95059"/>
                  </a:lnTo>
                  <a:lnTo>
                    <a:pt x="101396" y="95059"/>
                  </a:lnTo>
                  <a:lnTo>
                    <a:pt x="99263" y="97180"/>
                  </a:lnTo>
                  <a:lnTo>
                    <a:pt x="99263" y="102463"/>
                  </a:lnTo>
                  <a:lnTo>
                    <a:pt x="101396" y="104584"/>
                  </a:lnTo>
                  <a:lnTo>
                    <a:pt x="242023" y="104584"/>
                  </a:lnTo>
                  <a:lnTo>
                    <a:pt x="244170" y="102463"/>
                  </a:lnTo>
                  <a:lnTo>
                    <a:pt x="244170" y="99822"/>
                  </a:lnTo>
                  <a:lnTo>
                    <a:pt x="244170" y="97180"/>
                  </a:lnTo>
                  <a:close/>
                </a:path>
                <a:path w="292734" h="325754">
                  <a:moveTo>
                    <a:pt x="292519" y="35331"/>
                  </a:moveTo>
                  <a:lnTo>
                    <a:pt x="284683" y="27495"/>
                  </a:lnTo>
                  <a:lnTo>
                    <a:pt x="238544" y="27495"/>
                  </a:lnTo>
                  <a:lnTo>
                    <a:pt x="237451" y="22860"/>
                  </a:lnTo>
                  <a:lnTo>
                    <a:pt x="233299" y="19392"/>
                  </a:lnTo>
                  <a:lnTo>
                    <a:pt x="229298" y="19392"/>
                  </a:lnTo>
                  <a:lnTo>
                    <a:pt x="229298" y="29349"/>
                  </a:lnTo>
                  <a:lnTo>
                    <a:pt x="229298" y="68211"/>
                  </a:lnTo>
                  <a:lnTo>
                    <a:pt x="228866" y="68643"/>
                  </a:lnTo>
                  <a:lnTo>
                    <a:pt x="114554" y="68643"/>
                  </a:lnTo>
                  <a:lnTo>
                    <a:pt x="114122" y="68211"/>
                  </a:lnTo>
                  <a:lnTo>
                    <a:pt x="114122" y="56095"/>
                  </a:lnTo>
                  <a:lnTo>
                    <a:pt x="114122" y="37020"/>
                  </a:lnTo>
                  <a:lnTo>
                    <a:pt x="114122" y="29349"/>
                  </a:lnTo>
                  <a:lnTo>
                    <a:pt x="114554" y="28917"/>
                  </a:lnTo>
                  <a:lnTo>
                    <a:pt x="145745" y="28917"/>
                  </a:lnTo>
                  <a:lnTo>
                    <a:pt x="147878" y="26784"/>
                  </a:lnTo>
                  <a:lnTo>
                    <a:pt x="147878" y="13487"/>
                  </a:lnTo>
                  <a:lnTo>
                    <a:pt x="151815" y="9537"/>
                  </a:lnTo>
                  <a:lnTo>
                    <a:pt x="191592" y="9537"/>
                  </a:lnTo>
                  <a:lnTo>
                    <a:pt x="195541" y="13487"/>
                  </a:lnTo>
                  <a:lnTo>
                    <a:pt x="195541" y="26784"/>
                  </a:lnTo>
                  <a:lnTo>
                    <a:pt x="197675" y="28917"/>
                  </a:lnTo>
                  <a:lnTo>
                    <a:pt x="228866" y="28917"/>
                  </a:lnTo>
                  <a:lnTo>
                    <a:pt x="229298" y="29349"/>
                  </a:lnTo>
                  <a:lnTo>
                    <a:pt x="229298" y="19392"/>
                  </a:lnTo>
                  <a:lnTo>
                    <a:pt x="205079" y="19392"/>
                  </a:lnTo>
                  <a:lnTo>
                    <a:pt x="205079" y="18338"/>
                  </a:lnTo>
                  <a:lnTo>
                    <a:pt x="203631" y="11214"/>
                  </a:lnTo>
                  <a:lnTo>
                    <a:pt x="202501" y="9537"/>
                  </a:lnTo>
                  <a:lnTo>
                    <a:pt x="199694" y="5384"/>
                  </a:lnTo>
                  <a:lnTo>
                    <a:pt x="193865" y="1447"/>
                  </a:lnTo>
                  <a:lnTo>
                    <a:pt x="186740" y="0"/>
                  </a:lnTo>
                  <a:lnTo>
                    <a:pt x="156667" y="0"/>
                  </a:lnTo>
                  <a:lnTo>
                    <a:pt x="149529" y="1447"/>
                  </a:lnTo>
                  <a:lnTo>
                    <a:pt x="143713" y="5384"/>
                  </a:lnTo>
                  <a:lnTo>
                    <a:pt x="139776" y="11214"/>
                  </a:lnTo>
                  <a:lnTo>
                    <a:pt x="138341" y="18338"/>
                  </a:lnTo>
                  <a:lnTo>
                    <a:pt x="138341" y="19392"/>
                  </a:lnTo>
                  <a:lnTo>
                    <a:pt x="110109" y="19392"/>
                  </a:lnTo>
                  <a:lnTo>
                    <a:pt x="105956" y="22860"/>
                  </a:lnTo>
                  <a:lnTo>
                    <a:pt x="104863" y="27495"/>
                  </a:lnTo>
                  <a:lnTo>
                    <a:pt x="104597" y="27495"/>
                  </a:lnTo>
                  <a:lnTo>
                    <a:pt x="104597" y="37020"/>
                  </a:lnTo>
                  <a:lnTo>
                    <a:pt x="104597" y="46558"/>
                  </a:lnTo>
                  <a:lnTo>
                    <a:pt x="73520" y="46558"/>
                  </a:lnTo>
                  <a:lnTo>
                    <a:pt x="69951" y="50126"/>
                  </a:lnTo>
                  <a:lnTo>
                    <a:pt x="69951" y="124561"/>
                  </a:lnTo>
                  <a:lnTo>
                    <a:pt x="66624" y="126326"/>
                  </a:lnTo>
                  <a:lnTo>
                    <a:pt x="63436" y="128371"/>
                  </a:lnTo>
                  <a:lnTo>
                    <a:pt x="60426" y="130708"/>
                  </a:lnTo>
                  <a:lnTo>
                    <a:pt x="60426" y="40589"/>
                  </a:lnTo>
                  <a:lnTo>
                    <a:pt x="63982" y="37020"/>
                  </a:lnTo>
                  <a:lnTo>
                    <a:pt x="104597" y="37020"/>
                  </a:lnTo>
                  <a:lnTo>
                    <a:pt x="104597" y="27495"/>
                  </a:lnTo>
                  <a:lnTo>
                    <a:pt x="58724" y="27495"/>
                  </a:lnTo>
                  <a:lnTo>
                    <a:pt x="50888" y="35331"/>
                  </a:lnTo>
                  <a:lnTo>
                    <a:pt x="50888" y="139700"/>
                  </a:lnTo>
                  <a:lnTo>
                    <a:pt x="40055" y="156857"/>
                  </a:lnTo>
                  <a:lnTo>
                    <a:pt x="35026" y="176022"/>
                  </a:lnTo>
                  <a:lnTo>
                    <a:pt x="35877" y="195808"/>
                  </a:lnTo>
                  <a:lnTo>
                    <a:pt x="42748" y="214782"/>
                  </a:lnTo>
                  <a:lnTo>
                    <a:pt x="29197" y="228346"/>
                  </a:lnTo>
                  <a:lnTo>
                    <a:pt x="29197" y="231368"/>
                  </a:lnTo>
                  <a:lnTo>
                    <a:pt x="32918" y="235089"/>
                  </a:lnTo>
                  <a:lnTo>
                    <a:pt x="35941" y="235089"/>
                  </a:lnTo>
                  <a:lnTo>
                    <a:pt x="48056" y="222973"/>
                  </a:lnTo>
                  <a:lnTo>
                    <a:pt x="51790" y="227901"/>
                  </a:lnTo>
                  <a:lnTo>
                    <a:pt x="56121" y="232194"/>
                  </a:lnTo>
                  <a:lnTo>
                    <a:pt x="60858" y="235775"/>
                  </a:lnTo>
                  <a:lnTo>
                    <a:pt x="21463" y="275196"/>
                  </a:lnTo>
                  <a:lnTo>
                    <a:pt x="15722" y="275196"/>
                  </a:lnTo>
                  <a:lnTo>
                    <a:pt x="8661" y="268122"/>
                  </a:lnTo>
                  <a:lnTo>
                    <a:pt x="8648" y="262382"/>
                  </a:lnTo>
                  <a:lnTo>
                    <a:pt x="23888" y="247142"/>
                  </a:lnTo>
                  <a:lnTo>
                    <a:pt x="23964" y="244119"/>
                  </a:lnTo>
                  <a:lnTo>
                    <a:pt x="20218" y="240360"/>
                  </a:lnTo>
                  <a:lnTo>
                    <a:pt x="17195" y="240360"/>
                  </a:lnTo>
                  <a:lnTo>
                    <a:pt x="5448" y="252095"/>
                  </a:lnTo>
                  <a:lnTo>
                    <a:pt x="1358" y="258254"/>
                  </a:lnTo>
                  <a:lnTo>
                    <a:pt x="0" y="265252"/>
                  </a:lnTo>
                  <a:lnTo>
                    <a:pt x="1358" y="272249"/>
                  </a:lnTo>
                  <a:lnTo>
                    <a:pt x="5448" y="278396"/>
                  </a:lnTo>
                  <a:lnTo>
                    <a:pt x="11595" y="282486"/>
                  </a:lnTo>
                  <a:lnTo>
                    <a:pt x="18592" y="283845"/>
                  </a:lnTo>
                  <a:lnTo>
                    <a:pt x="25577" y="282486"/>
                  </a:lnTo>
                  <a:lnTo>
                    <a:pt x="31737" y="278396"/>
                  </a:lnTo>
                  <a:lnTo>
                    <a:pt x="34937" y="275196"/>
                  </a:lnTo>
                  <a:lnTo>
                    <a:pt x="50888" y="259245"/>
                  </a:lnTo>
                  <a:lnTo>
                    <a:pt x="50888" y="317576"/>
                  </a:lnTo>
                  <a:lnTo>
                    <a:pt x="58724" y="325412"/>
                  </a:lnTo>
                  <a:lnTo>
                    <a:pt x="220319" y="325412"/>
                  </a:lnTo>
                  <a:lnTo>
                    <a:pt x="222453" y="323278"/>
                  </a:lnTo>
                  <a:lnTo>
                    <a:pt x="222453" y="318008"/>
                  </a:lnTo>
                  <a:lnTo>
                    <a:pt x="220319" y="315874"/>
                  </a:lnTo>
                  <a:lnTo>
                    <a:pt x="63982" y="315874"/>
                  </a:lnTo>
                  <a:lnTo>
                    <a:pt x="60426" y="312318"/>
                  </a:lnTo>
                  <a:lnTo>
                    <a:pt x="60426" y="259245"/>
                  </a:lnTo>
                  <a:lnTo>
                    <a:pt x="60426" y="249707"/>
                  </a:lnTo>
                  <a:lnTo>
                    <a:pt x="69049" y="241084"/>
                  </a:lnTo>
                  <a:lnTo>
                    <a:pt x="69951" y="241566"/>
                  </a:lnTo>
                  <a:lnTo>
                    <a:pt x="69951" y="302780"/>
                  </a:lnTo>
                  <a:lnTo>
                    <a:pt x="73520" y="306349"/>
                  </a:lnTo>
                  <a:lnTo>
                    <a:pt x="269887" y="306349"/>
                  </a:lnTo>
                  <a:lnTo>
                    <a:pt x="273456" y="302780"/>
                  </a:lnTo>
                  <a:lnTo>
                    <a:pt x="273456" y="296811"/>
                  </a:lnTo>
                  <a:lnTo>
                    <a:pt x="273456" y="56095"/>
                  </a:lnTo>
                  <a:lnTo>
                    <a:pt x="273456" y="50126"/>
                  </a:lnTo>
                  <a:lnTo>
                    <a:pt x="269887" y="46558"/>
                  </a:lnTo>
                  <a:lnTo>
                    <a:pt x="263918" y="46558"/>
                  </a:lnTo>
                  <a:lnTo>
                    <a:pt x="263918" y="56095"/>
                  </a:lnTo>
                  <a:lnTo>
                    <a:pt x="263918" y="296811"/>
                  </a:lnTo>
                  <a:lnTo>
                    <a:pt x="79489" y="296811"/>
                  </a:lnTo>
                  <a:lnTo>
                    <a:pt x="79489" y="245656"/>
                  </a:lnTo>
                  <a:lnTo>
                    <a:pt x="111366" y="248386"/>
                  </a:lnTo>
                  <a:lnTo>
                    <a:pt x="117881" y="245656"/>
                  </a:lnTo>
                  <a:lnTo>
                    <a:pt x="128841" y="241084"/>
                  </a:lnTo>
                  <a:lnTo>
                    <a:pt x="132486" y="239572"/>
                  </a:lnTo>
                  <a:lnTo>
                    <a:pt x="139369" y="236702"/>
                  </a:lnTo>
                  <a:lnTo>
                    <a:pt x="159270" y="213855"/>
                  </a:lnTo>
                  <a:lnTo>
                    <a:pt x="166852" y="183083"/>
                  </a:lnTo>
                  <a:lnTo>
                    <a:pt x="161658" y="157340"/>
                  </a:lnTo>
                  <a:lnTo>
                    <a:pt x="155028" y="147510"/>
                  </a:lnTo>
                  <a:lnTo>
                    <a:pt x="155028" y="167576"/>
                  </a:lnTo>
                  <a:lnTo>
                    <a:pt x="154381" y="202145"/>
                  </a:lnTo>
                  <a:lnTo>
                    <a:pt x="130467" y="231203"/>
                  </a:lnTo>
                  <a:lnTo>
                    <a:pt x="130987" y="231355"/>
                  </a:lnTo>
                  <a:lnTo>
                    <a:pt x="118795" y="236740"/>
                  </a:lnTo>
                  <a:lnTo>
                    <a:pt x="72478" y="232067"/>
                  </a:lnTo>
                  <a:lnTo>
                    <a:pt x="45173" y="193382"/>
                  </a:lnTo>
                  <a:lnTo>
                    <a:pt x="48501" y="161861"/>
                  </a:lnTo>
                  <a:lnTo>
                    <a:pt x="67932" y="136804"/>
                  </a:lnTo>
                  <a:lnTo>
                    <a:pt x="87350" y="130708"/>
                  </a:lnTo>
                  <a:lnTo>
                    <a:pt x="100634" y="126542"/>
                  </a:lnTo>
                  <a:lnTo>
                    <a:pt x="135928" y="138658"/>
                  </a:lnTo>
                  <a:lnTo>
                    <a:pt x="155028" y="167576"/>
                  </a:lnTo>
                  <a:lnTo>
                    <a:pt x="155028" y="147510"/>
                  </a:lnTo>
                  <a:lnTo>
                    <a:pt x="126492" y="122174"/>
                  </a:lnTo>
                  <a:lnTo>
                    <a:pt x="100761" y="116979"/>
                  </a:lnTo>
                  <a:lnTo>
                    <a:pt x="93548" y="116979"/>
                  </a:lnTo>
                  <a:lnTo>
                    <a:pt x="86334" y="118148"/>
                  </a:lnTo>
                  <a:lnTo>
                    <a:pt x="79489" y="120472"/>
                  </a:lnTo>
                  <a:lnTo>
                    <a:pt x="79489" y="56095"/>
                  </a:lnTo>
                  <a:lnTo>
                    <a:pt x="104597" y="56095"/>
                  </a:lnTo>
                  <a:lnTo>
                    <a:pt x="104597" y="73482"/>
                  </a:lnTo>
                  <a:lnTo>
                    <a:pt x="109296" y="78181"/>
                  </a:lnTo>
                  <a:lnTo>
                    <a:pt x="234124" y="78181"/>
                  </a:lnTo>
                  <a:lnTo>
                    <a:pt x="238823" y="73482"/>
                  </a:lnTo>
                  <a:lnTo>
                    <a:pt x="238823" y="68643"/>
                  </a:lnTo>
                  <a:lnTo>
                    <a:pt x="238823" y="56095"/>
                  </a:lnTo>
                  <a:lnTo>
                    <a:pt x="263918" y="56095"/>
                  </a:lnTo>
                  <a:lnTo>
                    <a:pt x="263918" y="46558"/>
                  </a:lnTo>
                  <a:lnTo>
                    <a:pt x="238823" y="46558"/>
                  </a:lnTo>
                  <a:lnTo>
                    <a:pt x="238823" y="37020"/>
                  </a:lnTo>
                  <a:lnTo>
                    <a:pt x="279425" y="37020"/>
                  </a:lnTo>
                  <a:lnTo>
                    <a:pt x="282981" y="40589"/>
                  </a:lnTo>
                  <a:lnTo>
                    <a:pt x="282981" y="312318"/>
                  </a:lnTo>
                  <a:lnTo>
                    <a:pt x="279425" y="315874"/>
                  </a:lnTo>
                  <a:lnTo>
                    <a:pt x="237299" y="315874"/>
                  </a:lnTo>
                  <a:lnTo>
                    <a:pt x="235165" y="318008"/>
                  </a:lnTo>
                  <a:lnTo>
                    <a:pt x="235165" y="323278"/>
                  </a:lnTo>
                  <a:lnTo>
                    <a:pt x="237299" y="325412"/>
                  </a:lnTo>
                  <a:lnTo>
                    <a:pt x="284683" y="325412"/>
                  </a:lnTo>
                  <a:lnTo>
                    <a:pt x="292519" y="317576"/>
                  </a:lnTo>
                  <a:lnTo>
                    <a:pt x="292519" y="37020"/>
                  </a:lnTo>
                  <a:lnTo>
                    <a:pt x="292519" y="35331"/>
                  </a:lnTo>
                  <a:close/>
                </a:path>
              </a:pathLst>
            </a:custGeom>
            <a:solidFill>
              <a:srgbClr val="1A806E"/>
            </a:solidFill>
          </p:spPr>
          <p:txBody>
            <a:bodyPr wrap="square" lIns="0" tIns="0" rIns="0" bIns="0" rtlCol="0"/>
            <a:lstStyle/>
            <a:p>
              <a:endParaRPr/>
            </a:p>
          </p:txBody>
        </p:sp>
      </p:grpSp>
      <p:sp>
        <p:nvSpPr>
          <p:cNvPr id="54" name="object 54"/>
          <p:cNvSpPr/>
          <p:nvPr/>
        </p:nvSpPr>
        <p:spPr>
          <a:xfrm>
            <a:off x="7316089" y="4669904"/>
            <a:ext cx="250190" cy="310515"/>
          </a:xfrm>
          <a:custGeom>
            <a:avLst/>
            <a:gdLst/>
            <a:ahLst/>
            <a:cxnLst/>
            <a:rect l="l" t="t" r="r" b="b"/>
            <a:pathLst>
              <a:path w="250190" h="310514">
                <a:moveTo>
                  <a:pt x="65049" y="99999"/>
                </a:moveTo>
                <a:lnTo>
                  <a:pt x="55041" y="99999"/>
                </a:lnTo>
                <a:lnTo>
                  <a:pt x="55041" y="100266"/>
                </a:lnTo>
                <a:lnTo>
                  <a:pt x="46544" y="102971"/>
                </a:lnTo>
                <a:lnTo>
                  <a:pt x="39976" y="108535"/>
                </a:lnTo>
                <a:lnTo>
                  <a:pt x="35975" y="116159"/>
                </a:lnTo>
                <a:lnTo>
                  <a:pt x="35179" y="125044"/>
                </a:lnTo>
                <a:lnTo>
                  <a:pt x="37591" y="132977"/>
                </a:lnTo>
                <a:lnTo>
                  <a:pt x="42532" y="139320"/>
                </a:lnTo>
                <a:lnTo>
                  <a:pt x="49387" y="143523"/>
                </a:lnTo>
                <a:lnTo>
                  <a:pt x="57543" y="145034"/>
                </a:lnTo>
                <a:lnTo>
                  <a:pt x="57988" y="145034"/>
                </a:lnTo>
                <a:lnTo>
                  <a:pt x="63002" y="157327"/>
                </a:lnTo>
                <a:lnTo>
                  <a:pt x="70165" y="168367"/>
                </a:lnTo>
                <a:lnTo>
                  <a:pt x="79260" y="177877"/>
                </a:lnTo>
                <a:lnTo>
                  <a:pt x="90068" y="185585"/>
                </a:lnTo>
                <a:lnTo>
                  <a:pt x="90068" y="196075"/>
                </a:lnTo>
                <a:lnTo>
                  <a:pt x="47040" y="205638"/>
                </a:lnTo>
                <a:lnTo>
                  <a:pt x="13138" y="226602"/>
                </a:lnTo>
                <a:lnTo>
                  <a:pt x="0" y="264236"/>
                </a:lnTo>
                <a:lnTo>
                  <a:pt x="0" y="307898"/>
                </a:lnTo>
                <a:lnTo>
                  <a:pt x="2247" y="310146"/>
                </a:lnTo>
                <a:lnTo>
                  <a:pt x="247929" y="310146"/>
                </a:lnTo>
                <a:lnTo>
                  <a:pt x="250177" y="307898"/>
                </a:lnTo>
                <a:lnTo>
                  <a:pt x="250177" y="300139"/>
                </a:lnTo>
                <a:lnTo>
                  <a:pt x="10007" y="300139"/>
                </a:lnTo>
                <a:lnTo>
                  <a:pt x="10007" y="264236"/>
                </a:lnTo>
                <a:lnTo>
                  <a:pt x="12089" y="249775"/>
                </a:lnTo>
                <a:lnTo>
                  <a:pt x="18127" y="236797"/>
                </a:lnTo>
                <a:lnTo>
                  <a:pt x="27611" y="226077"/>
                </a:lnTo>
                <a:lnTo>
                  <a:pt x="40030" y="218389"/>
                </a:lnTo>
                <a:lnTo>
                  <a:pt x="50038" y="218389"/>
                </a:lnTo>
                <a:lnTo>
                  <a:pt x="50038" y="215214"/>
                </a:lnTo>
                <a:lnTo>
                  <a:pt x="66052" y="211632"/>
                </a:lnTo>
                <a:lnTo>
                  <a:pt x="76219" y="211632"/>
                </a:lnTo>
                <a:lnTo>
                  <a:pt x="75857" y="209461"/>
                </a:lnTo>
                <a:lnTo>
                  <a:pt x="76581" y="209308"/>
                </a:lnTo>
                <a:lnTo>
                  <a:pt x="87764" y="209308"/>
                </a:lnTo>
                <a:lnTo>
                  <a:pt x="86652" y="207086"/>
                </a:lnTo>
                <a:lnTo>
                  <a:pt x="93472" y="205574"/>
                </a:lnTo>
                <a:lnTo>
                  <a:pt x="107641" y="205574"/>
                </a:lnTo>
                <a:lnTo>
                  <a:pt x="100076" y="198005"/>
                </a:lnTo>
                <a:lnTo>
                  <a:pt x="100076" y="190360"/>
                </a:lnTo>
                <a:lnTo>
                  <a:pt x="160108" y="190360"/>
                </a:lnTo>
                <a:lnTo>
                  <a:pt x="160108" y="185585"/>
                </a:lnTo>
                <a:lnTo>
                  <a:pt x="160856" y="185051"/>
                </a:lnTo>
                <a:lnTo>
                  <a:pt x="125082" y="185051"/>
                </a:lnTo>
                <a:lnTo>
                  <a:pt x="101712" y="180334"/>
                </a:lnTo>
                <a:lnTo>
                  <a:pt x="82630" y="167470"/>
                </a:lnTo>
                <a:lnTo>
                  <a:pt x="69766" y="148388"/>
                </a:lnTo>
                <a:lnTo>
                  <a:pt x="67033" y="134848"/>
                </a:lnTo>
                <a:lnTo>
                  <a:pt x="55803" y="134848"/>
                </a:lnTo>
                <a:lnTo>
                  <a:pt x="49657" y="133997"/>
                </a:lnTo>
                <a:lnTo>
                  <a:pt x="45059" y="128739"/>
                </a:lnTo>
                <a:lnTo>
                  <a:pt x="45034" y="116573"/>
                </a:lnTo>
                <a:lnTo>
                  <a:pt x="49225" y="111467"/>
                </a:lnTo>
                <a:lnTo>
                  <a:pt x="55041" y="110274"/>
                </a:lnTo>
                <a:lnTo>
                  <a:pt x="65049" y="110274"/>
                </a:lnTo>
                <a:lnTo>
                  <a:pt x="65049" y="99999"/>
                </a:lnTo>
                <a:close/>
              </a:path>
              <a:path w="250190" h="310514">
                <a:moveTo>
                  <a:pt x="50038" y="218389"/>
                </a:moveTo>
                <a:lnTo>
                  <a:pt x="40030" y="218389"/>
                </a:lnTo>
                <a:lnTo>
                  <a:pt x="40030" y="300139"/>
                </a:lnTo>
                <a:lnTo>
                  <a:pt x="50038" y="300139"/>
                </a:lnTo>
                <a:lnTo>
                  <a:pt x="50038" y="290131"/>
                </a:lnTo>
                <a:lnTo>
                  <a:pt x="210146" y="290131"/>
                </a:lnTo>
                <a:lnTo>
                  <a:pt x="210146" y="280123"/>
                </a:lnTo>
                <a:lnTo>
                  <a:pt x="50038" y="280123"/>
                </a:lnTo>
                <a:lnTo>
                  <a:pt x="50038" y="218389"/>
                </a:lnTo>
                <a:close/>
              </a:path>
              <a:path w="250190" h="310514">
                <a:moveTo>
                  <a:pt x="210146" y="290131"/>
                </a:moveTo>
                <a:lnTo>
                  <a:pt x="200126" y="290131"/>
                </a:lnTo>
                <a:lnTo>
                  <a:pt x="200126" y="300139"/>
                </a:lnTo>
                <a:lnTo>
                  <a:pt x="210146" y="300139"/>
                </a:lnTo>
                <a:lnTo>
                  <a:pt x="210146" y="290131"/>
                </a:lnTo>
                <a:close/>
              </a:path>
              <a:path w="250190" h="310514">
                <a:moveTo>
                  <a:pt x="227811" y="218389"/>
                </a:moveTo>
                <a:lnTo>
                  <a:pt x="210146" y="218389"/>
                </a:lnTo>
                <a:lnTo>
                  <a:pt x="222571" y="226077"/>
                </a:lnTo>
                <a:lnTo>
                  <a:pt x="232054" y="236797"/>
                </a:lnTo>
                <a:lnTo>
                  <a:pt x="238089" y="249775"/>
                </a:lnTo>
                <a:lnTo>
                  <a:pt x="240169" y="264236"/>
                </a:lnTo>
                <a:lnTo>
                  <a:pt x="240169" y="300139"/>
                </a:lnTo>
                <a:lnTo>
                  <a:pt x="250177" y="300139"/>
                </a:lnTo>
                <a:lnTo>
                  <a:pt x="250177" y="264236"/>
                </a:lnTo>
                <a:lnTo>
                  <a:pt x="246756" y="244023"/>
                </a:lnTo>
                <a:lnTo>
                  <a:pt x="237039" y="226596"/>
                </a:lnTo>
                <a:lnTo>
                  <a:pt x="227811" y="218389"/>
                </a:lnTo>
                <a:close/>
              </a:path>
              <a:path w="250190" h="310514">
                <a:moveTo>
                  <a:pt x="217933" y="211632"/>
                </a:moveTo>
                <a:lnTo>
                  <a:pt x="184124" y="211632"/>
                </a:lnTo>
                <a:lnTo>
                  <a:pt x="200139" y="215214"/>
                </a:lnTo>
                <a:lnTo>
                  <a:pt x="200139" y="280123"/>
                </a:lnTo>
                <a:lnTo>
                  <a:pt x="210146" y="280123"/>
                </a:lnTo>
                <a:lnTo>
                  <a:pt x="210146" y="218389"/>
                </a:lnTo>
                <a:lnTo>
                  <a:pt x="227811" y="218389"/>
                </a:lnTo>
                <a:lnTo>
                  <a:pt x="222130" y="213336"/>
                </a:lnTo>
                <a:lnTo>
                  <a:pt x="217933" y="211632"/>
                </a:lnTo>
                <a:close/>
              </a:path>
              <a:path w="250190" h="310514">
                <a:moveTo>
                  <a:pt x="76219" y="211632"/>
                </a:moveTo>
                <a:lnTo>
                  <a:pt x="66052" y="211632"/>
                </a:lnTo>
                <a:lnTo>
                  <a:pt x="75526" y="268351"/>
                </a:lnTo>
                <a:lnTo>
                  <a:pt x="77609" y="270129"/>
                </a:lnTo>
                <a:lnTo>
                  <a:pt x="172567" y="270129"/>
                </a:lnTo>
                <a:lnTo>
                  <a:pt x="174650" y="268351"/>
                </a:lnTo>
                <a:lnTo>
                  <a:pt x="176025" y="260121"/>
                </a:lnTo>
                <a:lnTo>
                  <a:pt x="84302" y="260121"/>
                </a:lnTo>
                <a:lnTo>
                  <a:pt x="76219" y="211632"/>
                </a:lnTo>
                <a:close/>
              </a:path>
              <a:path w="250190" h="310514">
                <a:moveTo>
                  <a:pt x="212239" y="209321"/>
                </a:moveTo>
                <a:lnTo>
                  <a:pt x="173596" y="209321"/>
                </a:lnTo>
                <a:lnTo>
                  <a:pt x="174320" y="209473"/>
                </a:lnTo>
                <a:lnTo>
                  <a:pt x="165874" y="260121"/>
                </a:lnTo>
                <a:lnTo>
                  <a:pt x="176025" y="260121"/>
                </a:lnTo>
                <a:lnTo>
                  <a:pt x="184124" y="211632"/>
                </a:lnTo>
                <a:lnTo>
                  <a:pt x="217933" y="211632"/>
                </a:lnTo>
                <a:lnTo>
                  <a:pt x="212239" y="209321"/>
                </a:lnTo>
                <a:close/>
              </a:path>
              <a:path w="250190" h="310514">
                <a:moveTo>
                  <a:pt x="87764" y="209308"/>
                </a:moveTo>
                <a:lnTo>
                  <a:pt x="76581" y="209308"/>
                </a:lnTo>
                <a:lnTo>
                  <a:pt x="96215" y="248577"/>
                </a:lnTo>
                <a:lnTo>
                  <a:pt x="97332" y="249516"/>
                </a:lnTo>
                <a:lnTo>
                  <a:pt x="99214" y="250050"/>
                </a:lnTo>
                <a:lnTo>
                  <a:pt x="99606" y="250113"/>
                </a:lnTo>
                <a:lnTo>
                  <a:pt x="100977" y="250113"/>
                </a:lnTo>
                <a:lnTo>
                  <a:pt x="101866" y="249859"/>
                </a:lnTo>
                <a:lnTo>
                  <a:pt x="121590" y="238023"/>
                </a:lnTo>
                <a:lnTo>
                  <a:pt x="102133" y="238023"/>
                </a:lnTo>
                <a:lnTo>
                  <a:pt x="87764" y="209308"/>
                </a:lnTo>
                <a:close/>
              </a:path>
              <a:path w="250190" h="310514">
                <a:moveTo>
                  <a:pt x="144534" y="235927"/>
                </a:moveTo>
                <a:lnTo>
                  <a:pt x="125082" y="235927"/>
                </a:lnTo>
                <a:lnTo>
                  <a:pt x="148310" y="249859"/>
                </a:lnTo>
                <a:lnTo>
                  <a:pt x="149199" y="250113"/>
                </a:lnTo>
                <a:lnTo>
                  <a:pt x="150571" y="250113"/>
                </a:lnTo>
                <a:lnTo>
                  <a:pt x="151085" y="250037"/>
                </a:lnTo>
                <a:lnTo>
                  <a:pt x="152859" y="249516"/>
                </a:lnTo>
                <a:lnTo>
                  <a:pt x="153962" y="248577"/>
                </a:lnTo>
                <a:lnTo>
                  <a:pt x="159234" y="238036"/>
                </a:lnTo>
                <a:lnTo>
                  <a:pt x="148022" y="238023"/>
                </a:lnTo>
                <a:lnTo>
                  <a:pt x="144534" y="235927"/>
                </a:lnTo>
                <a:close/>
              </a:path>
              <a:path w="250190" h="310514">
                <a:moveTo>
                  <a:pt x="202907" y="205574"/>
                </a:moveTo>
                <a:lnTo>
                  <a:pt x="156705" y="205574"/>
                </a:lnTo>
                <a:lnTo>
                  <a:pt x="163537" y="207086"/>
                </a:lnTo>
                <a:lnTo>
                  <a:pt x="148043" y="238036"/>
                </a:lnTo>
                <a:lnTo>
                  <a:pt x="159240" y="238023"/>
                </a:lnTo>
                <a:lnTo>
                  <a:pt x="173596" y="209321"/>
                </a:lnTo>
                <a:lnTo>
                  <a:pt x="212239" y="209321"/>
                </a:lnTo>
                <a:lnTo>
                  <a:pt x="203136" y="205625"/>
                </a:lnTo>
                <a:lnTo>
                  <a:pt x="202907" y="205574"/>
                </a:lnTo>
                <a:close/>
              </a:path>
              <a:path w="250190" h="310514">
                <a:moveTo>
                  <a:pt x="107641" y="205574"/>
                </a:moveTo>
                <a:lnTo>
                  <a:pt x="93472" y="205574"/>
                </a:lnTo>
                <a:lnTo>
                  <a:pt x="117017" y="229095"/>
                </a:lnTo>
                <a:lnTo>
                  <a:pt x="102133" y="238023"/>
                </a:lnTo>
                <a:lnTo>
                  <a:pt x="121590" y="238023"/>
                </a:lnTo>
                <a:lnTo>
                  <a:pt x="125082" y="235927"/>
                </a:lnTo>
                <a:lnTo>
                  <a:pt x="144534" y="235927"/>
                </a:lnTo>
                <a:lnTo>
                  <a:pt x="133159" y="229095"/>
                </a:lnTo>
                <a:lnTo>
                  <a:pt x="139236" y="223024"/>
                </a:lnTo>
                <a:lnTo>
                  <a:pt x="125082" y="223024"/>
                </a:lnTo>
                <a:lnTo>
                  <a:pt x="107641" y="205574"/>
                </a:lnTo>
                <a:close/>
              </a:path>
              <a:path w="250190" h="310514">
                <a:moveTo>
                  <a:pt x="160108" y="190360"/>
                </a:moveTo>
                <a:lnTo>
                  <a:pt x="150101" y="190360"/>
                </a:lnTo>
                <a:lnTo>
                  <a:pt x="150101" y="198005"/>
                </a:lnTo>
                <a:lnTo>
                  <a:pt x="125082" y="223024"/>
                </a:lnTo>
                <a:lnTo>
                  <a:pt x="139236" y="223024"/>
                </a:lnTo>
                <a:lnTo>
                  <a:pt x="156705" y="205574"/>
                </a:lnTo>
                <a:lnTo>
                  <a:pt x="202907" y="205574"/>
                </a:lnTo>
                <a:lnTo>
                  <a:pt x="160108" y="196075"/>
                </a:lnTo>
                <a:lnTo>
                  <a:pt x="160108" y="190360"/>
                </a:lnTo>
                <a:close/>
              </a:path>
              <a:path w="250190" h="310514">
                <a:moveTo>
                  <a:pt x="150101" y="190360"/>
                </a:moveTo>
                <a:lnTo>
                  <a:pt x="100076" y="190360"/>
                </a:lnTo>
                <a:lnTo>
                  <a:pt x="106146" y="192407"/>
                </a:lnTo>
                <a:lnTo>
                  <a:pt x="112364" y="193878"/>
                </a:lnTo>
                <a:lnTo>
                  <a:pt x="118690" y="194767"/>
                </a:lnTo>
                <a:lnTo>
                  <a:pt x="125082" y="195072"/>
                </a:lnTo>
                <a:lnTo>
                  <a:pt x="131481" y="194767"/>
                </a:lnTo>
                <a:lnTo>
                  <a:pt x="137810" y="193878"/>
                </a:lnTo>
                <a:lnTo>
                  <a:pt x="144031" y="192407"/>
                </a:lnTo>
                <a:lnTo>
                  <a:pt x="150101" y="190360"/>
                </a:lnTo>
                <a:close/>
              </a:path>
              <a:path w="250190" h="310514">
                <a:moveTo>
                  <a:pt x="195135" y="99999"/>
                </a:moveTo>
                <a:lnTo>
                  <a:pt x="185127" y="99999"/>
                </a:lnTo>
                <a:lnTo>
                  <a:pt x="185122" y="125044"/>
                </a:lnTo>
                <a:lnTo>
                  <a:pt x="180410" y="148388"/>
                </a:lnTo>
                <a:lnTo>
                  <a:pt x="167544" y="167470"/>
                </a:lnTo>
                <a:lnTo>
                  <a:pt x="148459" y="180334"/>
                </a:lnTo>
                <a:lnTo>
                  <a:pt x="125082" y="185051"/>
                </a:lnTo>
                <a:lnTo>
                  <a:pt x="160856" y="185051"/>
                </a:lnTo>
                <a:lnTo>
                  <a:pt x="170916" y="177877"/>
                </a:lnTo>
                <a:lnTo>
                  <a:pt x="180011" y="168367"/>
                </a:lnTo>
                <a:lnTo>
                  <a:pt x="187174" y="157327"/>
                </a:lnTo>
                <a:lnTo>
                  <a:pt x="192189" y="145034"/>
                </a:lnTo>
                <a:lnTo>
                  <a:pt x="192633" y="145034"/>
                </a:lnTo>
                <a:lnTo>
                  <a:pt x="201373" y="143287"/>
                </a:lnTo>
                <a:lnTo>
                  <a:pt x="208518" y="138488"/>
                </a:lnTo>
                <a:lnTo>
                  <a:pt x="210981" y="134848"/>
                </a:lnTo>
                <a:lnTo>
                  <a:pt x="194373" y="134848"/>
                </a:lnTo>
                <a:lnTo>
                  <a:pt x="194856" y="131597"/>
                </a:lnTo>
                <a:lnTo>
                  <a:pt x="195077" y="128739"/>
                </a:lnTo>
                <a:lnTo>
                  <a:pt x="195135" y="110274"/>
                </a:lnTo>
                <a:lnTo>
                  <a:pt x="211049" y="110274"/>
                </a:lnTo>
                <a:lnTo>
                  <a:pt x="209416" y="107608"/>
                </a:lnTo>
                <a:lnTo>
                  <a:pt x="203073" y="102671"/>
                </a:lnTo>
                <a:lnTo>
                  <a:pt x="195135" y="100266"/>
                </a:lnTo>
                <a:lnTo>
                  <a:pt x="195135" y="99999"/>
                </a:lnTo>
                <a:close/>
              </a:path>
              <a:path w="250190" h="310514">
                <a:moveTo>
                  <a:pt x="65049" y="110274"/>
                </a:moveTo>
                <a:lnTo>
                  <a:pt x="55041" y="110274"/>
                </a:lnTo>
                <a:lnTo>
                  <a:pt x="55099" y="128739"/>
                </a:lnTo>
                <a:lnTo>
                  <a:pt x="55321" y="131597"/>
                </a:lnTo>
                <a:lnTo>
                  <a:pt x="55803" y="134848"/>
                </a:lnTo>
                <a:lnTo>
                  <a:pt x="67033" y="134848"/>
                </a:lnTo>
                <a:lnTo>
                  <a:pt x="65054" y="125044"/>
                </a:lnTo>
                <a:lnTo>
                  <a:pt x="65049" y="110274"/>
                </a:lnTo>
                <a:close/>
              </a:path>
              <a:path w="250190" h="310514">
                <a:moveTo>
                  <a:pt x="211049" y="110274"/>
                </a:moveTo>
                <a:lnTo>
                  <a:pt x="195135" y="110274"/>
                </a:lnTo>
                <a:lnTo>
                  <a:pt x="200952" y="111467"/>
                </a:lnTo>
                <a:lnTo>
                  <a:pt x="205143" y="116573"/>
                </a:lnTo>
                <a:lnTo>
                  <a:pt x="205117" y="128739"/>
                </a:lnTo>
                <a:lnTo>
                  <a:pt x="200520" y="133997"/>
                </a:lnTo>
                <a:lnTo>
                  <a:pt x="194373" y="134848"/>
                </a:lnTo>
                <a:lnTo>
                  <a:pt x="210981" y="134848"/>
                </a:lnTo>
                <a:lnTo>
                  <a:pt x="213343" y="131359"/>
                </a:lnTo>
                <a:lnTo>
                  <a:pt x="215125" y="122618"/>
                </a:lnTo>
                <a:lnTo>
                  <a:pt x="213616" y="114462"/>
                </a:lnTo>
                <a:lnTo>
                  <a:pt x="211049" y="110274"/>
                </a:lnTo>
                <a:close/>
              </a:path>
              <a:path w="250190" h="310514">
                <a:moveTo>
                  <a:pt x="207911" y="69989"/>
                </a:moveTo>
                <a:lnTo>
                  <a:pt x="42265" y="69989"/>
                </a:lnTo>
                <a:lnTo>
                  <a:pt x="40030" y="72224"/>
                </a:lnTo>
                <a:lnTo>
                  <a:pt x="40030" y="97764"/>
                </a:lnTo>
                <a:lnTo>
                  <a:pt x="42265" y="99999"/>
                </a:lnTo>
                <a:lnTo>
                  <a:pt x="207911" y="99999"/>
                </a:lnTo>
                <a:lnTo>
                  <a:pt x="210146" y="97764"/>
                </a:lnTo>
                <a:lnTo>
                  <a:pt x="210146" y="89992"/>
                </a:lnTo>
                <a:lnTo>
                  <a:pt x="50038" y="89992"/>
                </a:lnTo>
                <a:lnTo>
                  <a:pt x="50038" y="79997"/>
                </a:lnTo>
                <a:lnTo>
                  <a:pt x="210146" y="79997"/>
                </a:lnTo>
                <a:lnTo>
                  <a:pt x="210146" y="72224"/>
                </a:lnTo>
                <a:lnTo>
                  <a:pt x="207911" y="69989"/>
                </a:lnTo>
                <a:close/>
              </a:path>
              <a:path w="250190" h="310514">
                <a:moveTo>
                  <a:pt x="210146" y="79997"/>
                </a:moveTo>
                <a:lnTo>
                  <a:pt x="200126" y="79997"/>
                </a:lnTo>
                <a:lnTo>
                  <a:pt x="200126" y="89992"/>
                </a:lnTo>
                <a:lnTo>
                  <a:pt x="210146" y="89992"/>
                </a:lnTo>
                <a:lnTo>
                  <a:pt x="210146" y="79997"/>
                </a:lnTo>
                <a:close/>
              </a:path>
              <a:path w="250190" h="310514">
                <a:moveTo>
                  <a:pt x="120269" y="0"/>
                </a:moveTo>
                <a:lnTo>
                  <a:pt x="93809" y="6671"/>
                </a:lnTo>
                <a:lnTo>
                  <a:pt x="72082" y="21802"/>
                </a:lnTo>
                <a:lnTo>
                  <a:pt x="56950" y="43530"/>
                </a:lnTo>
                <a:lnTo>
                  <a:pt x="50279" y="69989"/>
                </a:lnTo>
                <a:lnTo>
                  <a:pt x="60299" y="69989"/>
                </a:lnTo>
                <a:lnTo>
                  <a:pt x="63123" y="55429"/>
                </a:lnTo>
                <a:lnTo>
                  <a:pt x="69076" y="42044"/>
                </a:lnTo>
                <a:lnTo>
                  <a:pt x="77871" y="30329"/>
                </a:lnTo>
                <a:lnTo>
                  <a:pt x="89217" y="20777"/>
                </a:lnTo>
                <a:lnTo>
                  <a:pt x="99247" y="20777"/>
                </a:lnTo>
                <a:lnTo>
                  <a:pt x="99682" y="15113"/>
                </a:lnTo>
                <a:lnTo>
                  <a:pt x="102831" y="13804"/>
                </a:lnTo>
                <a:lnTo>
                  <a:pt x="106097" y="12738"/>
                </a:lnTo>
                <a:lnTo>
                  <a:pt x="109347" y="11950"/>
                </a:lnTo>
                <a:lnTo>
                  <a:pt x="119411" y="11950"/>
                </a:lnTo>
                <a:lnTo>
                  <a:pt x="119583" y="10223"/>
                </a:lnTo>
                <a:lnTo>
                  <a:pt x="121399" y="10071"/>
                </a:lnTo>
                <a:lnTo>
                  <a:pt x="123228" y="9944"/>
                </a:lnTo>
                <a:lnTo>
                  <a:pt x="159920" y="9944"/>
                </a:lnTo>
                <a:lnTo>
                  <a:pt x="149762" y="4006"/>
                </a:lnTo>
                <a:lnTo>
                  <a:pt x="120269" y="0"/>
                </a:lnTo>
                <a:close/>
              </a:path>
              <a:path w="250190" h="310514">
                <a:moveTo>
                  <a:pt x="99247" y="20777"/>
                </a:moveTo>
                <a:lnTo>
                  <a:pt x="89217" y="20777"/>
                </a:lnTo>
                <a:lnTo>
                  <a:pt x="85432" y="69989"/>
                </a:lnTo>
                <a:lnTo>
                  <a:pt x="95465" y="69989"/>
                </a:lnTo>
                <a:lnTo>
                  <a:pt x="99247" y="20777"/>
                </a:lnTo>
                <a:close/>
              </a:path>
              <a:path w="250190" h="310514">
                <a:moveTo>
                  <a:pt x="163353" y="11950"/>
                </a:moveTo>
                <a:lnTo>
                  <a:pt x="140830" y="11950"/>
                </a:lnTo>
                <a:lnTo>
                  <a:pt x="144170" y="12750"/>
                </a:lnTo>
                <a:lnTo>
                  <a:pt x="147358" y="13804"/>
                </a:lnTo>
                <a:lnTo>
                  <a:pt x="150482" y="15113"/>
                </a:lnTo>
                <a:lnTo>
                  <a:pt x="154711" y="69989"/>
                </a:lnTo>
                <a:lnTo>
                  <a:pt x="164757" y="69989"/>
                </a:lnTo>
                <a:lnTo>
                  <a:pt x="160972" y="20777"/>
                </a:lnTo>
                <a:lnTo>
                  <a:pt x="176322" y="20777"/>
                </a:lnTo>
                <a:lnTo>
                  <a:pt x="174569" y="18507"/>
                </a:lnTo>
                <a:lnTo>
                  <a:pt x="163353" y="11950"/>
                </a:lnTo>
                <a:close/>
              </a:path>
              <a:path w="250190" h="310514">
                <a:moveTo>
                  <a:pt x="176322" y="20777"/>
                </a:moveTo>
                <a:lnTo>
                  <a:pt x="160972" y="20777"/>
                </a:lnTo>
                <a:lnTo>
                  <a:pt x="172311" y="30329"/>
                </a:lnTo>
                <a:lnTo>
                  <a:pt x="181102" y="42044"/>
                </a:lnTo>
                <a:lnTo>
                  <a:pt x="187054" y="55429"/>
                </a:lnTo>
                <a:lnTo>
                  <a:pt x="189877" y="69989"/>
                </a:lnTo>
                <a:lnTo>
                  <a:pt x="199885" y="69989"/>
                </a:lnTo>
                <a:lnTo>
                  <a:pt x="192129" y="41251"/>
                </a:lnTo>
                <a:lnTo>
                  <a:pt x="176322" y="20777"/>
                </a:lnTo>
                <a:close/>
              </a:path>
              <a:path w="250190" h="310514">
                <a:moveTo>
                  <a:pt x="119411" y="11950"/>
                </a:moveTo>
                <a:lnTo>
                  <a:pt x="109347" y="11950"/>
                </a:lnTo>
                <a:lnTo>
                  <a:pt x="104965" y="55892"/>
                </a:lnTo>
                <a:lnTo>
                  <a:pt x="105422" y="57289"/>
                </a:lnTo>
                <a:lnTo>
                  <a:pt x="107315" y="59385"/>
                </a:lnTo>
                <a:lnTo>
                  <a:pt x="108673" y="59982"/>
                </a:lnTo>
                <a:lnTo>
                  <a:pt x="142862" y="59982"/>
                </a:lnTo>
                <a:lnTo>
                  <a:pt x="145110" y="57734"/>
                </a:lnTo>
                <a:lnTo>
                  <a:pt x="145084" y="54470"/>
                </a:lnTo>
                <a:lnTo>
                  <a:pt x="144634" y="49974"/>
                </a:lnTo>
                <a:lnTo>
                  <a:pt x="115633" y="49974"/>
                </a:lnTo>
                <a:lnTo>
                  <a:pt x="119411" y="11950"/>
                </a:lnTo>
                <a:close/>
              </a:path>
              <a:path w="250190" h="310514">
                <a:moveTo>
                  <a:pt x="159920" y="9944"/>
                </a:moveTo>
                <a:lnTo>
                  <a:pt x="126949" y="9944"/>
                </a:lnTo>
                <a:lnTo>
                  <a:pt x="128778" y="10071"/>
                </a:lnTo>
                <a:lnTo>
                  <a:pt x="130594" y="10223"/>
                </a:lnTo>
                <a:lnTo>
                  <a:pt x="134594" y="49974"/>
                </a:lnTo>
                <a:lnTo>
                  <a:pt x="144634" y="49974"/>
                </a:lnTo>
                <a:lnTo>
                  <a:pt x="140830" y="11950"/>
                </a:lnTo>
                <a:lnTo>
                  <a:pt x="163353" y="11950"/>
                </a:lnTo>
                <a:lnTo>
                  <a:pt x="159920" y="9944"/>
                </a:lnTo>
                <a:close/>
              </a:path>
            </a:pathLst>
          </a:custGeom>
          <a:solidFill>
            <a:srgbClr val="1A806E"/>
          </a:solidFill>
        </p:spPr>
        <p:txBody>
          <a:bodyPr wrap="square" lIns="0" tIns="0" rIns="0" bIns="0" rtlCol="0"/>
          <a:lstStyle/>
          <a:p>
            <a:endParaRPr/>
          </a:p>
        </p:txBody>
      </p:sp>
      <p:pic>
        <p:nvPicPr>
          <p:cNvPr id="55" name="object 55"/>
          <p:cNvPicPr/>
          <p:nvPr/>
        </p:nvPicPr>
        <p:blipFill>
          <a:blip r:embed="rId12" cstate="print"/>
          <a:stretch>
            <a:fillRect/>
          </a:stretch>
        </p:blipFill>
        <p:spPr>
          <a:xfrm>
            <a:off x="7764660" y="450644"/>
            <a:ext cx="2296101" cy="5447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061200" cy="1292225"/>
          </a:xfrm>
          <a:custGeom>
            <a:avLst/>
            <a:gdLst/>
            <a:ahLst/>
            <a:cxnLst/>
            <a:rect l="l" t="t" r="r" b="b"/>
            <a:pathLst>
              <a:path w="7061200" h="1292225">
                <a:moveTo>
                  <a:pt x="7060666" y="0"/>
                </a:moveTo>
                <a:lnTo>
                  <a:pt x="0" y="0"/>
                </a:lnTo>
                <a:lnTo>
                  <a:pt x="0" y="1292059"/>
                </a:lnTo>
                <a:lnTo>
                  <a:pt x="6300266" y="1288783"/>
                </a:lnTo>
                <a:lnTo>
                  <a:pt x="7060666" y="0"/>
                </a:lnTo>
                <a:close/>
              </a:path>
            </a:pathLst>
          </a:custGeom>
          <a:solidFill>
            <a:srgbClr val="AD1E2E"/>
          </a:solidFill>
        </p:spPr>
        <p:txBody>
          <a:bodyPr wrap="square" lIns="0" tIns="0" rIns="0" bIns="0" rtlCol="0"/>
          <a:lstStyle/>
          <a:p>
            <a:endParaRPr/>
          </a:p>
        </p:txBody>
      </p:sp>
      <p:sp>
        <p:nvSpPr>
          <p:cNvPr id="3" name="object 3"/>
          <p:cNvSpPr txBox="1">
            <a:spLocks noGrp="1"/>
          </p:cNvSpPr>
          <p:nvPr>
            <p:ph type="title"/>
          </p:nvPr>
        </p:nvSpPr>
        <p:spPr>
          <a:xfrm>
            <a:off x="686953" y="316344"/>
            <a:ext cx="5771515" cy="635000"/>
          </a:xfrm>
          <a:prstGeom prst="rect">
            <a:avLst/>
          </a:prstGeom>
        </p:spPr>
        <p:txBody>
          <a:bodyPr vert="horz" wrap="square" lIns="0" tIns="12700" rIns="0" bIns="0" rtlCol="0">
            <a:spAutoFit/>
          </a:bodyPr>
          <a:lstStyle/>
          <a:p>
            <a:pPr marL="12700">
              <a:lnSpc>
                <a:spcPct val="100000"/>
              </a:lnSpc>
              <a:spcBef>
                <a:spcPts val="100"/>
              </a:spcBef>
            </a:pPr>
            <a:r>
              <a:rPr spc="-395" dirty="0"/>
              <a:t>Coope</a:t>
            </a:r>
            <a:r>
              <a:rPr spc="-325" dirty="0"/>
              <a:t>r</a:t>
            </a:r>
            <a:r>
              <a:rPr spc="-350" dirty="0"/>
              <a:t>ation</a:t>
            </a:r>
            <a:r>
              <a:rPr spc="-290" dirty="0"/>
              <a:t> </a:t>
            </a:r>
            <a:r>
              <a:rPr spc="-360" dirty="0"/>
              <a:t>with</a:t>
            </a:r>
            <a:r>
              <a:rPr spc="-290" dirty="0"/>
              <a:t> </a:t>
            </a:r>
            <a:r>
              <a:rPr spc="-470" dirty="0"/>
              <a:t>Z</a:t>
            </a:r>
            <a:r>
              <a:rPr spc="-380" dirty="0"/>
              <a:t>A</a:t>
            </a:r>
            <a:r>
              <a:rPr spc="-330" dirty="0"/>
              <a:t>VKOM</a:t>
            </a:r>
            <a:r>
              <a:rPr spc="-290" dirty="0"/>
              <a:t> </a:t>
            </a:r>
            <a:r>
              <a:rPr spc="-185" dirty="0"/>
              <a:t>JSC</a:t>
            </a:r>
          </a:p>
        </p:txBody>
      </p:sp>
      <p:sp>
        <p:nvSpPr>
          <p:cNvPr id="4" name="object 4"/>
          <p:cNvSpPr txBox="1"/>
          <p:nvPr/>
        </p:nvSpPr>
        <p:spPr>
          <a:xfrm>
            <a:off x="7049960" y="3401860"/>
            <a:ext cx="2792540" cy="1800493"/>
          </a:xfrm>
          <a:prstGeom prst="rect">
            <a:avLst/>
          </a:prstGeom>
        </p:spPr>
        <p:txBody>
          <a:bodyPr vert="horz" wrap="square" lIns="0" tIns="109220" rIns="0" bIns="0" rtlCol="0">
            <a:spAutoFit/>
          </a:bodyPr>
          <a:lstStyle/>
          <a:p>
            <a:pPr marL="12700">
              <a:lnSpc>
                <a:spcPct val="100000"/>
              </a:lnSpc>
              <a:spcBef>
                <a:spcPts val="860"/>
              </a:spcBef>
            </a:pPr>
            <a:r>
              <a:rPr sz="1700" dirty="0">
                <a:latin typeface="PF Din Text Cond Pro Medium" panose="02000500000000020004" pitchFamily="2" charset="0"/>
                <a:cs typeface="Tahoma"/>
              </a:rPr>
              <a:t>Column equipment,</a:t>
            </a:r>
          </a:p>
          <a:p>
            <a:pPr marL="12700" marR="5080">
              <a:lnSpc>
                <a:spcPts val="2800"/>
              </a:lnSpc>
              <a:spcBef>
                <a:spcPts val="219"/>
              </a:spcBef>
            </a:pPr>
            <a:r>
              <a:rPr sz="1700" dirty="0">
                <a:latin typeface="PF Din Text Cond Pro Medium" panose="02000500000000020004" pitchFamily="2" charset="0"/>
                <a:cs typeface="Tahoma"/>
              </a:rPr>
              <a:t>Shell and tube heat exchangers,  High-pressure reactors,  Fermenters,</a:t>
            </a:r>
          </a:p>
          <a:p>
            <a:pPr marL="12700">
              <a:lnSpc>
                <a:spcPct val="100000"/>
              </a:lnSpc>
              <a:spcBef>
                <a:spcPts val="540"/>
              </a:spcBef>
            </a:pPr>
            <a:r>
              <a:rPr sz="1700" dirty="0">
                <a:latin typeface="PF Din Text Cond Pro Medium" panose="02000500000000020004" pitchFamily="2" charset="0"/>
                <a:cs typeface="Tahoma"/>
              </a:rPr>
              <a:t>Tanks.</a:t>
            </a:r>
          </a:p>
        </p:txBody>
      </p:sp>
      <p:pic>
        <p:nvPicPr>
          <p:cNvPr id="5" name="object 5"/>
          <p:cNvPicPr/>
          <p:nvPr/>
        </p:nvPicPr>
        <p:blipFill>
          <a:blip r:embed="rId2" cstate="print"/>
          <a:stretch>
            <a:fillRect/>
          </a:stretch>
        </p:blipFill>
        <p:spPr>
          <a:xfrm>
            <a:off x="6850774" y="3631310"/>
            <a:ext cx="93205" cy="93192"/>
          </a:xfrm>
          <a:prstGeom prst="rect">
            <a:avLst/>
          </a:prstGeom>
        </p:spPr>
      </p:pic>
      <p:pic>
        <p:nvPicPr>
          <p:cNvPr id="6" name="object 6"/>
          <p:cNvPicPr/>
          <p:nvPr/>
        </p:nvPicPr>
        <p:blipFill>
          <a:blip r:embed="rId3" cstate="print"/>
          <a:stretch>
            <a:fillRect/>
          </a:stretch>
        </p:blipFill>
        <p:spPr>
          <a:xfrm>
            <a:off x="6850774" y="3979405"/>
            <a:ext cx="93205" cy="93205"/>
          </a:xfrm>
          <a:prstGeom prst="rect">
            <a:avLst/>
          </a:prstGeom>
        </p:spPr>
      </p:pic>
      <p:pic>
        <p:nvPicPr>
          <p:cNvPr id="7" name="object 7"/>
          <p:cNvPicPr/>
          <p:nvPr/>
        </p:nvPicPr>
        <p:blipFill>
          <a:blip r:embed="rId4" cstate="print"/>
          <a:stretch>
            <a:fillRect/>
          </a:stretch>
        </p:blipFill>
        <p:spPr>
          <a:xfrm>
            <a:off x="6850774" y="4335055"/>
            <a:ext cx="93205" cy="93205"/>
          </a:xfrm>
          <a:prstGeom prst="rect">
            <a:avLst/>
          </a:prstGeom>
        </p:spPr>
      </p:pic>
      <p:pic>
        <p:nvPicPr>
          <p:cNvPr id="8" name="object 8"/>
          <p:cNvPicPr/>
          <p:nvPr/>
        </p:nvPicPr>
        <p:blipFill>
          <a:blip r:embed="rId5" cstate="print"/>
          <a:stretch>
            <a:fillRect/>
          </a:stretch>
        </p:blipFill>
        <p:spPr>
          <a:xfrm>
            <a:off x="6850774" y="4695469"/>
            <a:ext cx="93205" cy="93192"/>
          </a:xfrm>
          <a:prstGeom prst="rect">
            <a:avLst/>
          </a:prstGeom>
        </p:spPr>
      </p:pic>
      <p:pic>
        <p:nvPicPr>
          <p:cNvPr id="9" name="object 9"/>
          <p:cNvPicPr/>
          <p:nvPr/>
        </p:nvPicPr>
        <p:blipFill>
          <a:blip r:embed="rId2" cstate="print"/>
          <a:stretch>
            <a:fillRect/>
          </a:stretch>
        </p:blipFill>
        <p:spPr>
          <a:xfrm>
            <a:off x="6850774" y="5041684"/>
            <a:ext cx="93205" cy="93192"/>
          </a:xfrm>
          <a:prstGeom prst="rect">
            <a:avLst/>
          </a:prstGeom>
        </p:spPr>
      </p:pic>
      <p:sp>
        <p:nvSpPr>
          <p:cNvPr id="10" name="object 10"/>
          <p:cNvSpPr/>
          <p:nvPr/>
        </p:nvSpPr>
        <p:spPr>
          <a:xfrm>
            <a:off x="0" y="2808909"/>
            <a:ext cx="5990590" cy="994410"/>
          </a:xfrm>
          <a:custGeom>
            <a:avLst/>
            <a:gdLst/>
            <a:ahLst/>
            <a:cxnLst/>
            <a:rect l="l" t="t" r="r" b="b"/>
            <a:pathLst>
              <a:path w="5990590" h="994410">
                <a:moveTo>
                  <a:pt x="5990527" y="0"/>
                </a:moveTo>
                <a:lnTo>
                  <a:pt x="0" y="0"/>
                </a:lnTo>
                <a:lnTo>
                  <a:pt x="0" y="993914"/>
                </a:lnTo>
                <a:lnTo>
                  <a:pt x="5421326" y="993914"/>
                </a:lnTo>
                <a:lnTo>
                  <a:pt x="5990527" y="0"/>
                </a:lnTo>
                <a:close/>
              </a:path>
            </a:pathLst>
          </a:custGeom>
          <a:solidFill>
            <a:srgbClr val="1A806E"/>
          </a:solidFill>
        </p:spPr>
        <p:txBody>
          <a:bodyPr wrap="square" lIns="0" tIns="0" rIns="0" bIns="0" rtlCol="0"/>
          <a:lstStyle/>
          <a:p>
            <a:endParaRPr/>
          </a:p>
        </p:txBody>
      </p:sp>
      <p:sp>
        <p:nvSpPr>
          <p:cNvPr id="11" name="object 11"/>
          <p:cNvSpPr txBox="1">
            <a:spLocks noGrp="1"/>
          </p:cNvSpPr>
          <p:nvPr>
            <p:ph type="body" idx="1"/>
          </p:nvPr>
        </p:nvSpPr>
        <p:spPr>
          <a:xfrm>
            <a:off x="686501" y="1666379"/>
            <a:ext cx="7658100" cy="1784078"/>
          </a:xfrm>
          <a:prstGeom prst="rect">
            <a:avLst/>
          </a:prstGeom>
        </p:spPr>
        <p:txBody>
          <a:bodyPr vert="horz" wrap="square" lIns="0" tIns="0" rIns="0" bIns="0" rtlCol="0">
            <a:spAutoFit/>
          </a:bodyPr>
          <a:lstStyle/>
          <a:p>
            <a:pPr marL="17780" marR="15240">
              <a:lnSpc>
                <a:spcPct val="104200"/>
              </a:lnSpc>
            </a:pPr>
            <a:r>
              <a:rPr dirty="0">
                <a:latin typeface="PF Din Text Cond Pro Medium" panose="02000500000000020004" pitchFamily="2" charset="0"/>
              </a:rPr>
              <a:t>Part of equipment for the execution of ZAVKOM-ENGINEERING's projects is produced  at the facilities of the Komsomolets Plant (ZAVKOM JSC).</a:t>
            </a:r>
          </a:p>
          <a:p>
            <a:pPr>
              <a:lnSpc>
                <a:spcPct val="100000"/>
              </a:lnSpc>
              <a:spcBef>
                <a:spcPts val="35"/>
              </a:spcBef>
            </a:pPr>
            <a:endParaRPr sz="2800" dirty="0">
              <a:latin typeface="PF Din Text Cond Pro Medium" panose="02000500000000020004" pitchFamily="2" charset="0"/>
            </a:endParaRPr>
          </a:p>
          <a:p>
            <a:pPr marL="6173470">
              <a:lnSpc>
                <a:spcPct val="100000"/>
              </a:lnSpc>
            </a:pPr>
            <a:r>
              <a:rPr sz="1800" dirty="0">
                <a:latin typeface="PF Din Text Cond Pro Medium" panose="02000500000000020004" pitchFamily="2" charset="0"/>
                <a:cs typeface="Trebuchet MS"/>
              </a:rPr>
              <a:t>Equipment types:</a:t>
            </a:r>
          </a:p>
          <a:p>
            <a:pPr marL="12700">
              <a:lnSpc>
                <a:spcPct val="100000"/>
              </a:lnSpc>
              <a:spcBef>
                <a:spcPts val="960"/>
              </a:spcBef>
            </a:pPr>
            <a:r>
              <a:rPr dirty="0">
                <a:solidFill>
                  <a:srgbClr val="FFFFFF"/>
                </a:solidFill>
                <a:latin typeface="PF Din Text Cond Pro Medium" panose="02000500000000020004" pitchFamily="2" charset="0"/>
                <a:cs typeface="Trebuchet MS"/>
              </a:rPr>
              <a:t>Long-term collaborative work allows:</a:t>
            </a:r>
          </a:p>
        </p:txBody>
      </p:sp>
      <p:sp>
        <p:nvSpPr>
          <p:cNvPr id="12" name="object 12"/>
          <p:cNvSpPr/>
          <p:nvPr/>
        </p:nvSpPr>
        <p:spPr>
          <a:xfrm>
            <a:off x="702659" y="4107903"/>
            <a:ext cx="653415" cy="667385"/>
          </a:xfrm>
          <a:custGeom>
            <a:avLst/>
            <a:gdLst/>
            <a:ahLst/>
            <a:cxnLst/>
            <a:rect l="l" t="t" r="r" b="b"/>
            <a:pathLst>
              <a:path w="653415" h="667385">
                <a:moveTo>
                  <a:pt x="653199" y="0"/>
                </a:moveTo>
                <a:lnTo>
                  <a:pt x="384924" y="0"/>
                </a:lnTo>
                <a:lnTo>
                  <a:pt x="0" y="667016"/>
                </a:lnTo>
                <a:lnTo>
                  <a:pt x="268274" y="667016"/>
                </a:lnTo>
                <a:lnTo>
                  <a:pt x="653199" y="0"/>
                </a:lnTo>
                <a:close/>
              </a:path>
            </a:pathLst>
          </a:custGeom>
          <a:solidFill>
            <a:srgbClr val="F2F2F0"/>
          </a:solidFill>
        </p:spPr>
        <p:txBody>
          <a:bodyPr wrap="square" lIns="0" tIns="0" rIns="0" bIns="0" rtlCol="0"/>
          <a:lstStyle/>
          <a:p>
            <a:endParaRPr/>
          </a:p>
        </p:txBody>
      </p:sp>
      <p:sp>
        <p:nvSpPr>
          <p:cNvPr id="13" name="object 13"/>
          <p:cNvSpPr/>
          <p:nvPr/>
        </p:nvSpPr>
        <p:spPr>
          <a:xfrm>
            <a:off x="702659" y="5037759"/>
            <a:ext cx="653415" cy="667385"/>
          </a:xfrm>
          <a:custGeom>
            <a:avLst/>
            <a:gdLst/>
            <a:ahLst/>
            <a:cxnLst/>
            <a:rect l="l" t="t" r="r" b="b"/>
            <a:pathLst>
              <a:path w="653415" h="667385">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4" name="object 14"/>
          <p:cNvSpPr/>
          <p:nvPr/>
        </p:nvSpPr>
        <p:spPr>
          <a:xfrm>
            <a:off x="702659" y="5849456"/>
            <a:ext cx="653415" cy="667385"/>
          </a:xfrm>
          <a:custGeom>
            <a:avLst/>
            <a:gdLst/>
            <a:ahLst/>
            <a:cxnLst/>
            <a:rect l="l" t="t" r="r" b="b"/>
            <a:pathLst>
              <a:path w="653415" h="667384">
                <a:moveTo>
                  <a:pt x="653199" y="0"/>
                </a:moveTo>
                <a:lnTo>
                  <a:pt x="384924" y="0"/>
                </a:lnTo>
                <a:lnTo>
                  <a:pt x="0" y="667029"/>
                </a:lnTo>
                <a:lnTo>
                  <a:pt x="268274" y="667029"/>
                </a:lnTo>
                <a:lnTo>
                  <a:pt x="653199" y="0"/>
                </a:lnTo>
                <a:close/>
              </a:path>
            </a:pathLst>
          </a:custGeom>
          <a:solidFill>
            <a:srgbClr val="F2F2F0"/>
          </a:solidFill>
        </p:spPr>
        <p:txBody>
          <a:bodyPr wrap="square" lIns="0" tIns="0" rIns="0" bIns="0" rtlCol="0"/>
          <a:lstStyle/>
          <a:p>
            <a:endParaRPr/>
          </a:p>
        </p:txBody>
      </p:sp>
      <p:sp>
        <p:nvSpPr>
          <p:cNvPr id="15" name="object 15"/>
          <p:cNvSpPr txBox="1"/>
          <p:nvPr/>
        </p:nvSpPr>
        <p:spPr>
          <a:xfrm>
            <a:off x="1365415" y="4136288"/>
            <a:ext cx="4596765" cy="536044"/>
          </a:xfrm>
          <a:prstGeom prst="rect">
            <a:avLst/>
          </a:prstGeom>
        </p:spPr>
        <p:txBody>
          <a:bodyPr vert="horz" wrap="square" lIns="0" tIns="12700" rIns="0" bIns="0" rtlCol="0">
            <a:spAutoFit/>
          </a:bodyPr>
          <a:lstStyle/>
          <a:p>
            <a:pPr marL="12700" marR="5080">
              <a:lnSpc>
                <a:spcPct val="100000"/>
              </a:lnSpc>
              <a:spcBef>
                <a:spcPts val="100"/>
              </a:spcBef>
            </a:pPr>
            <a:r>
              <a:rPr sz="1700" dirty="0">
                <a:latin typeface="PF Din Text Cond Pro Medium" panose="02000500000000020004" pitchFamily="2" charset="0"/>
                <a:cs typeface="Tahoma"/>
              </a:rPr>
              <a:t>to reduce the volume of the customer's investment costs by  optimizing the price of process equipment,</a:t>
            </a:r>
          </a:p>
        </p:txBody>
      </p:sp>
      <p:sp>
        <p:nvSpPr>
          <p:cNvPr id="16" name="object 16"/>
          <p:cNvSpPr txBox="1"/>
          <p:nvPr/>
        </p:nvSpPr>
        <p:spPr>
          <a:xfrm>
            <a:off x="1365415" y="4954117"/>
            <a:ext cx="4624705" cy="797654"/>
          </a:xfrm>
          <a:prstGeom prst="rect">
            <a:avLst/>
          </a:prstGeom>
        </p:spPr>
        <p:txBody>
          <a:bodyPr vert="horz" wrap="square" lIns="0" tIns="12700" rIns="0" bIns="0" rtlCol="0">
            <a:spAutoFit/>
          </a:bodyPr>
          <a:lstStyle/>
          <a:p>
            <a:pPr marL="12700">
              <a:lnSpc>
                <a:spcPct val="100000"/>
              </a:lnSpc>
              <a:spcBef>
                <a:spcPts val="100"/>
              </a:spcBef>
            </a:pPr>
            <a:r>
              <a:rPr sz="1700" dirty="0">
                <a:latin typeface="PF Din Text Cond Pro Medium" panose="02000500000000020004" pitchFamily="2" charset="0"/>
                <a:cs typeface="Tahoma"/>
              </a:rPr>
              <a:t>to accelerate the projects execution by signiﬁcantly reducing</a:t>
            </a:r>
          </a:p>
          <a:p>
            <a:pPr marL="12700">
              <a:lnSpc>
                <a:spcPct val="100000"/>
              </a:lnSpc>
            </a:pPr>
            <a:r>
              <a:rPr sz="1700" dirty="0">
                <a:latin typeface="PF Din Text Cond Pro Medium" panose="02000500000000020004" pitchFamily="2" charset="0"/>
                <a:cs typeface="Tahoma"/>
              </a:rPr>
              <a:t>the time for design documents approval,</a:t>
            </a:r>
          </a:p>
        </p:txBody>
      </p:sp>
      <p:sp>
        <p:nvSpPr>
          <p:cNvPr id="17" name="object 17"/>
          <p:cNvSpPr txBox="1"/>
          <p:nvPr/>
        </p:nvSpPr>
        <p:spPr>
          <a:xfrm>
            <a:off x="1365415" y="5891123"/>
            <a:ext cx="3609975" cy="536044"/>
          </a:xfrm>
          <a:prstGeom prst="rect">
            <a:avLst/>
          </a:prstGeom>
        </p:spPr>
        <p:txBody>
          <a:bodyPr vert="horz" wrap="square" lIns="0" tIns="12700" rIns="0" bIns="0" rtlCol="0">
            <a:spAutoFit/>
          </a:bodyPr>
          <a:lstStyle/>
          <a:p>
            <a:pPr marL="12700" marR="5080">
              <a:lnSpc>
                <a:spcPct val="100000"/>
              </a:lnSpc>
              <a:spcBef>
                <a:spcPts val="100"/>
              </a:spcBef>
            </a:pPr>
            <a:r>
              <a:rPr sz="1700" dirty="0">
                <a:latin typeface="PF Din Text Cond Pro Medium" panose="02000500000000020004" pitchFamily="2" charset="0"/>
                <a:cs typeface="Tahoma"/>
              </a:rPr>
              <a:t>to conclude contracts for unique projects in the  Russian and foreign markets.</a:t>
            </a:r>
            <a:endParaRPr sz="1700">
              <a:latin typeface="PF Din Text Cond Pro Medium" panose="02000500000000020004" pitchFamily="2" charset="0"/>
              <a:cs typeface="Tahoma"/>
            </a:endParaRPr>
          </a:p>
        </p:txBody>
      </p:sp>
      <p:sp>
        <p:nvSpPr>
          <p:cNvPr id="18" name="object 18"/>
          <p:cNvSpPr txBox="1"/>
          <p:nvPr/>
        </p:nvSpPr>
        <p:spPr>
          <a:xfrm>
            <a:off x="671729" y="4107205"/>
            <a:ext cx="417830" cy="536044"/>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AD1E2E"/>
                </a:solidFill>
                <a:latin typeface="PF Din Text Cond Pro Medium" panose="02000500000000020004" pitchFamily="2" charset="0"/>
                <a:cs typeface="Trebuchet MS"/>
              </a:rPr>
              <a:t>01</a:t>
            </a:r>
            <a:endParaRPr sz="3400">
              <a:latin typeface="PF Din Text Cond Pro Medium" panose="02000500000000020004" pitchFamily="2" charset="0"/>
              <a:cs typeface="Trebuchet MS"/>
            </a:endParaRPr>
          </a:p>
        </p:txBody>
      </p:sp>
      <p:sp>
        <p:nvSpPr>
          <p:cNvPr id="19" name="object 19"/>
          <p:cNvSpPr txBox="1"/>
          <p:nvPr/>
        </p:nvSpPr>
        <p:spPr>
          <a:xfrm>
            <a:off x="671729" y="4992827"/>
            <a:ext cx="417830" cy="536044"/>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AD1E2E"/>
                </a:solidFill>
                <a:latin typeface="PF Din Text Cond Pro Medium" panose="02000500000000020004" pitchFamily="2" charset="0"/>
                <a:cs typeface="Trebuchet MS"/>
              </a:rPr>
              <a:t>02</a:t>
            </a:r>
            <a:endParaRPr sz="3400">
              <a:latin typeface="PF Din Text Cond Pro Medium" panose="02000500000000020004" pitchFamily="2" charset="0"/>
              <a:cs typeface="Trebuchet MS"/>
            </a:endParaRPr>
          </a:p>
        </p:txBody>
      </p:sp>
      <p:sp>
        <p:nvSpPr>
          <p:cNvPr id="20" name="object 20"/>
          <p:cNvSpPr txBox="1"/>
          <p:nvPr/>
        </p:nvSpPr>
        <p:spPr>
          <a:xfrm>
            <a:off x="671729" y="5856858"/>
            <a:ext cx="417830" cy="536044"/>
          </a:xfrm>
          <a:prstGeom prst="rect">
            <a:avLst/>
          </a:prstGeom>
        </p:spPr>
        <p:txBody>
          <a:bodyPr vert="horz" wrap="square" lIns="0" tIns="12700" rIns="0" bIns="0" rtlCol="0">
            <a:spAutoFit/>
          </a:bodyPr>
          <a:lstStyle/>
          <a:p>
            <a:pPr marL="12700">
              <a:lnSpc>
                <a:spcPct val="100000"/>
              </a:lnSpc>
              <a:spcBef>
                <a:spcPts val="100"/>
              </a:spcBef>
            </a:pPr>
            <a:r>
              <a:rPr sz="3400" dirty="0">
                <a:solidFill>
                  <a:srgbClr val="AD1E2E"/>
                </a:solidFill>
                <a:latin typeface="PF Din Text Cond Pro Medium" panose="02000500000000020004" pitchFamily="2" charset="0"/>
                <a:cs typeface="Trebuchet MS"/>
              </a:rPr>
              <a:t>03</a:t>
            </a:r>
            <a:endParaRPr sz="3400">
              <a:latin typeface="PF Din Text Cond Pro Medium" panose="02000500000000020004" pitchFamily="2" charset="0"/>
              <a:cs typeface="Trebuchet MS"/>
            </a:endParaRPr>
          </a:p>
        </p:txBody>
      </p:sp>
      <p:pic>
        <p:nvPicPr>
          <p:cNvPr id="21" name="object 21"/>
          <p:cNvPicPr/>
          <p:nvPr/>
        </p:nvPicPr>
        <p:blipFill>
          <a:blip r:embed="rId6" cstate="print"/>
          <a:stretch>
            <a:fillRect/>
          </a:stretch>
        </p:blipFill>
        <p:spPr>
          <a:xfrm>
            <a:off x="5845606" y="5829808"/>
            <a:ext cx="4846396" cy="1730197"/>
          </a:xfrm>
          <a:prstGeom prst="rect">
            <a:avLst/>
          </a:prstGeom>
        </p:spPr>
      </p:pic>
      <p:pic>
        <p:nvPicPr>
          <p:cNvPr id="22" name="object 22"/>
          <p:cNvPicPr/>
          <p:nvPr/>
        </p:nvPicPr>
        <p:blipFill>
          <a:blip r:embed="rId7" cstate="print"/>
          <a:stretch>
            <a:fillRect/>
          </a:stretch>
        </p:blipFill>
        <p:spPr>
          <a:xfrm>
            <a:off x="7764660" y="450644"/>
            <a:ext cx="2296101" cy="5447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53921" y="5120259"/>
            <a:ext cx="2938081" cy="1491246"/>
          </a:xfrm>
          <a:prstGeom prst="rect">
            <a:avLst/>
          </a:prstGeom>
        </p:spPr>
      </p:pic>
      <p:sp>
        <p:nvSpPr>
          <p:cNvPr id="3" name="object 3"/>
          <p:cNvSpPr/>
          <p:nvPr/>
        </p:nvSpPr>
        <p:spPr>
          <a:xfrm>
            <a:off x="563506" y="3015780"/>
            <a:ext cx="448945" cy="458470"/>
          </a:xfrm>
          <a:custGeom>
            <a:avLst/>
            <a:gdLst/>
            <a:ahLst/>
            <a:cxnLst/>
            <a:rect l="l" t="t" r="r" b="b"/>
            <a:pathLst>
              <a:path w="448944" h="458470">
                <a:moveTo>
                  <a:pt x="448373" y="0"/>
                </a:moveTo>
                <a:lnTo>
                  <a:pt x="264223" y="0"/>
                </a:lnTo>
                <a:lnTo>
                  <a:pt x="0" y="457860"/>
                </a:lnTo>
                <a:lnTo>
                  <a:pt x="184150" y="457860"/>
                </a:lnTo>
                <a:lnTo>
                  <a:pt x="448373" y="0"/>
                </a:lnTo>
                <a:close/>
              </a:path>
            </a:pathLst>
          </a:custGeom>
          <a:solidFill>
            <a:srgbClr val="F2F2F0"/>
          </a:solidFill>
        </p:spPr>
        <p:txBody>
          <a:bodyPr wrap="square" lIns="0" tIns="0" rIns="0" bIns="0" rtlCol="0"/>
          <a:lstStyle/>
          <a:p>
            <a:endParaRPr/>
          </a:p>
        </p:txBody>
      </p:sp>
      <p:sp>
        <p:nvSpPr>
          <p:cNvPr id="4" name="object 4"/>
          <p:cNvSpPr/>
          <p:nvPr/>
        </p:nvSpPr>
        <p:spPr>
          <a:xfrm>
            <a:off x="563506" y="3667340"/>
            <a:ext cx="448945" cy="458470"/>
          </a:xfrm>
          <a:custGeom>
            <a:avLst/>
            <a:gdLst/>
            <a:ahLst/>
            <a:cxnLst/>
            <a:rect l="l" t="t" r="r" b="b"/>
            <a:pathLst>
              <a:path w="448944" h="458470">
                <a:moveTo>
                  <a:pt x="448373" y="0"/>
                </a:moveTo>
                <a:lnTo>
                  <a:pt x="264223" y="0"/>
                </a:lnTo>
                <a:lnTo>
                  <a:pt x="0" y="457860"/>
                </a:lnTo>
                <a:lnTo>
                  <a:pt x="184150" y="457860"/>
                </a:lnTo>
                <a:lnTo>
                  <a:pt x="448373" y="0"/>
                </a:lnTo>
                <a:close/>
              </a:path>
            </a:pathLst>
          </a:custGeom>
          <a:solidFill>
            <a:srgbClr val="F2F2F0"/>
          </a:solidFill>
        </p:spPr>
        <p:txBody>
          <a:bodyPr wrap="square" lIns="0" tIns="0" rIns="0" bIns="0" rtlCol="0"/>
          <a:lstStyle/>
          <a:p>
            <a:endParaRPr/>
          </a:p>
        </p:txBody>
      </p:sp>
      <p:sp>
        <p:nvSpPr>
          <p:cNvPr id="5" name="object 5"/>
          <p:cNvSpPr/>
          <p:nvPr/>
        </p:nvSpPr>
        <p:spPr>
          <a:xfrm>
            <a:off x="563506" y="4341291"/>
            <a:ext cx="448945" cy="458470"/>
          </a:xfrm>
          <a:custGeom>
            <a:avLst/>
            <a:gdLst/>
            <a:ahLst/>
            <a:cxnLst/>
            <a:rect l="l" t="t" r="r" b="b"/>
            <a:pathLst>
              <a:path w="448944" h="458470">
                <a:moveTo>
                  <a:pt x="448373" y="0"/>
                </a:moveTo>
                <a:lnTo>
                  <a:pt x="264223" y="0"/>
                </a:lnTo>
                <a:lnTo>
                  <a:pt x="0" y="457873"/>
                </a:lnTo>
                <a:lnTo>
                  <a:pt x="184150" y="457873"/>
                </a:lnTo>
                <a:lnTo>
                  <a:pt x="448373" y="0"/>
                </a:lnTo>
                <a:close/>
              </a:path>
            </a:pathLst>
          </a:custGeom>
          <a:solidFill>
            <a:srgbClr val="F2F2F0"/>
          </a:solidFill>
        </p:spPr>
        <p:txBody>
          <a:bodyPr wrap="square" lIns="0" tIns="0" rIns="0" bIns="0" rtlCol="0"/>
          <a:lstStyle/>
          <a:p>
            <a:endParaRPr/>
          </a:p>
        </p:txBody>
      </p:sp>
      <p:sp>
        <p:nvSpPr>
          <p:cNvPr id="6" name="object 6"/>
          <p:cNvSpPr/>
          <p:nvPr/>
        </p:nvSpPr>
        <p:spPr>
          <a:xfrm>
            <a:off x="563506" y="4999202"/>
            <a:ext cx="448945" cy="458470"/>
          </a:xfrm>
          <a:custGeom>
            <a:avLst/>
            <a:gdLst/>
            <a:ahLst/>
            <a:cxnLst/>
            <a:rect l="l" t="t" r="r" b="b"/>
            <a:pathLst>
              <a:path w="448944" h="458470">
                <a:moveTo>
                  <a:pt x="448373" y="0"/>
                </a:moveTo>
                <a:lnTo>
                  <a:pt x="264223" y="0"/>
                </a:lnTo>
                <a:lnTo>
                  <a:pt x="0" y="457873"/>
                </a:lnTo>
                <a:lnTo>
                  <a:pt x="184150" y="457873"/>
                </a:lnTo>
                <a:lnTo>
                  <a:pt x="448373" y="0"/>
                </a:lnTo>
                <a:close/>
              </a:path>
            </a:pathLst>
          </a:custGeom>
          <a:solidFill>
            <a:srgbClr val="F2F2F0"/>
          </a:solidFill>
        </p:spPr>
        <p:txBody>
          <a:bodyPr wrap="square" lIns="0" tIns="0" rIns="0" bIns="0" rtlCol="0"/>
          <a:lstStyle/>
          <a:p>
            <a:endParaRPr/>
          </a:p>
        </p:txBody>
      </p:sp>
      <p:sp>
        <p:nvSpPr>
          <p:cNvPr id="7" name="object 7"/>
          <p:cNvSpPr/>
          <p:nvPr/>
        </p:nvSpPr>
        <p:spPr>
          <a:xfrm>
            <a:off x="563506" y="5691136"/>
            <a:ext cx="448945" cy="458470"/>
          </a:xfrm>
          <a:custGeom>
            <a:avLst/>
            <a:gdLst/>
            <a:ahLst/>
            <a:cxnLst/>
            <a:rect l="l" t="t" r="r" b="b"/>
            <a:pathLst>
              <a:path w="448944" h="458470">
                <a:moveTo>
                  <a:pt x="448373" y="0"/>
                </a:moveTo>
                <a:lnTo>
                  <a:pt x="264223" y="0"/>
                </a:lnTo>
                <a:lnTo>
                  <a:pt x="0" y="457860"/>
                </a:lnTo>
                <a:lnTo>
                  <a:pt x="184150" y="457860"/>
                </a:lnTo>
                <a:lnTo>
                  <a:pt x="448373" y="0"/>
                </a:lnTo>
                <a:close/>
              </a:path>
            </a:pathLst>
          </a:custGeom>
          <a:solidFill>
            <a:srgbClr val="F2F2F0"/>
          </a:solidFill>
        </p:spPr>
        <p:txBody>
          <a:bodyPr wrap="square" lIns="0" tIns="0" rIns="0" bIns="0" rtlCol="0"/>
          <a:lstStyle/>
          <a:p>
            <a:endParaRPr/>
          </a:p>
        </p:txBody>
      </p:sp>
      <p:sp>
        <p:nvSpPr>
          <p:cNvPr id="8" name="object 8"/>
          <p:cNvSpPr/>
          <p:nvPr/>
        </p:nvSpPr>
        <p:spPr>
          <a:xfrm>
            <a:off x="563506" y="6367006"/>
            <a:ext cx="448945" cy="458470"/>
          </a:xfrm>
          <a:custGeom>
            <a:avLst/>
            <a:gdLst/>
            <a:ahLst/>
            <a:cxnLst/>
            <a:rect l="l" t="t" r="r" b="b"/>
            <a:pathLst>
              <a:path w="448944" h="458470">
                <a:moveTo>
                  <a:pt x="448373" y="0"/>
                </a:moveTo>
                <a:lnTo>
                  <a:pt x="264223" y="0"/>
                </a:lnTo>
                <a:lnTo>
                  <a:pt x="0" y="457860"/>
                </a:lnTo>
                <a:lnTo>
                  <a:pt x="184150" y="457860"/>
                </a:lnTo>
                <a:lnTo>
                  <a:pt x="448373" y="0"/>
                </a:lnTo>
                <a:close/>
              </a:path>
            </a:pathLst>
          </a:custGeom>
          <a:solidFill>
            <a:srgbClr val="F2F2F0"/>
          </a:solidFill>
        </p:spPr>
        <p:txBody>
          <a:bodyPr wrap="square" lIns="0" tIns="0" rIns="0" bIns="0" rtlCol="0"/>
          <a:lstStyle/>
          <a:p>
            <a:endParaRPr/>
          </a:p>
        </p:txBody>
      </p:sp>
      <p:sp>
        <p:nvSpPr>
          <p:cNvPr id="9" name="object 9"/>
          <p:cNvSpPr/>
          <p:nvPr/>
        </p:nvSpPr>
        <p:spPr>
          <a:xfrm>
            <a:off x="0" y="0"/>
            <a:ext cx="7495540" cy="1292225"/>
          </a:xfrm>
          <a:custGeom>
            <a:avLst/>
            <a:gdLst/>
            <a:ahLst/>
            <a:cxnLst/>
            <a:rect l="l" t="t" r="r" b="b"/>
            <a:pathLst>
              <a:path w="7495540" h="1292225">
                <a:moveTo>
                  <a:pt x="7495006" y="0"/>
                </a:moveTo>
                <a:lnTo>
                  <a:pt x="0" y="0"/>
                </a:lnTo>
                <a:lnTo>
                  <a:pt x="0" y="1292047"/>
                </a:lnTo>
                <a:lnTo>
                  <a:pt x="6734606" y="1288783"/>
                </a:lnTo>
                <a:lnTo>
                  <a:pt x="7495006" y="0"/>
                </a:lnTo>
                <a:close/>
              </a:path>
            </a:pathLst>
          </a:custGeom>
          <a:solidFill>
            <a:srgbClr val="AD1E2E"/>
          </a:solidFill>
        </p:spPr>
        <p:txBody>
          <a:bodyPr wrap="square" lIns="0" tIns="0" rIns="0" bIns="0" rtlCol="0"/>
          <a:lstStyle/>
          <a:p>
            <a:endParaRPr/>
          </a:p>
        </p:txBody>
      </p:sp>
      <p:sp>
        <p:nvSpPr>
          <p:cNvPr id="10" name="object 10"/>
          <p:cNvSpPr txBox="1">
            <a:spLocks noGrp="1"/>
          </p:cNvSpPr>
          <p:nvPr>
            <p:ph type="title"/>
          </p:nvPr>
        </p:nvSpPr>
        <p:spPr>
          <a:xfrm>
            <a:off x="686946" y="316356"/>
            <a:ext cx="4574540"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Advantages of Company</a:t>
            </a:r>
          </a:p>
        </p:txBody>
      </p:sp>
      <p:sp>
        <p:nvSpPr>
          <p:cNvPr id="11" name="object 11"/>
          <p:cNvSpPr txBox="1"/>
          <p:nvPr/>
        </p:nvSpPr>
        <p:spPr>
          <a:xfrm>
            <a:off x="698685" y="1666379"/>
            <a:ext cx="7696015" cy="965200"/>
          </a:xfrm>
          <a:prstGeom prst="rect">
            <a:avLst/>
          </a:prstGeom>
        </p:spPr>
        <p:txBody>
          <a:bodyPr vert="horz" wrap="square" lIns="0" tIns="0" rIns="0" bIns="0" rtlCol="0">
            <a:spAutoFit/>
          </a:bodyPr>
          <a:lstStyle/>
          <a:p>
            <a:pPr marL="12700" marR="5080">
              <a:lnSpc>
                <a:spcPct val="104200"/>
              </a:lnSpc>
            </a:pPr>
            <a:r>
              <a:rPr sz="2000" dirty="0">
                <a:latin typeface="PF Din Text Cond Pro Medium" panose="02000500000000020004" pitchFamily="2" charset="0"/>
                <a:cs typeface="Tahoma"/>
              </a:rPr>
              <a:t>ZAVKOM-ENGINEERING works under the EPCM contracts. It gives the customers  maximum certainty in understanding the contractor's responsibility for time limits,</a:t>
            </a:r>
            <a:r>
              <a:rPr lang="en-US" sz="2000" dirty="0">
                <a:latin typeface="PF Din Text Cond Pro Medium" panose="02000500000000020004" pitchFamily="2" charset="0"/>
                <a:cs typeface="Tahoma"/>
              </a:rPr>
              <a:t> </a:t>
            </a:r>
            <a:r>
              <a:rPr sz="2000" dirty="0">
                <a:latin typeface="PF Din Text Cond Pro Medium" panose="02000500000000020004" pitchFamily="2" charset="0"/>
                <a:cs typeface="Tahoma"/>
              </a:rPr>
              <a:t>quality and productivity.</a:t>
            </a:r>
          </a:p>
        </p:txBody>
      </p:sp>
      <p:sp>
        <p:nvSpPr>
          <p:cNvPr id="12" name="object 12"/>
          <p:cNvSpPr txBox="1"/>
          <p:nvPr/>
        </p:nvSpPr>
        <p:spPr>
          <a:xfrm>
            <a:off x="1528051" y="3765512"/>
            <a:ext cx="3894849"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Technology adjustment on the pilot units.</a:t>
            </a:r>
          </a:p>
        </p:txBody>
      </p:sp>
      <p:sp>
        <p:nvSpPr>
          <p:cNvPr id="13" name="object 13"/>
          <p:cNvSpPr txBox="1"/>
          <p:nvPr/>
        </p:nvSpPr>
        <p:spPr>
          <a:xfrm>
            <a:off x="1528050" y="4443082"/>
            <a:ext cx="4047249"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Full package of the certiﬁcates and permits.</a:t>
            </a:r>
          </a:p>
        </p:txBody>
      </p:sp>
      <p:sp>
        <p:nvSpPr>
          <p:cNvPr id="14" name="object 14"/>
          <p:cNvSpPr txBox="1"/>
          <p:nvPr/>
        </p:nvSpPr>
        <p:spPr>
          <a:xfrm>
            <a:off x="1529880" y="5100535"/>
            <a:ext cx="3731606"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Joint venture with COFCO company.</a:t>
            </a:r>
          </a:p>
        </p:txBody>
      </p:sp>
      <p:sp>
        <p:nvSpPr>
          <p:cNvPr id="15" name="object 15"/>
          <p:cNvSpPr txBox="1"/>
          <p:nvPr/>
        </p:nvSpPr>
        <p:spPr>
          <a:xfrm>
            <a:off x="1528051" y="5800280"/>
            <a:ext cx="4885449"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Vast experience in the import and export of products.</a:t>
            </a:r>
          </a:p>
        </p:txBody>
      </p:sp>
      <p:sp>
        <p:nvSpPr>
          <p:cNvPr id="16" name="object 16"/>
          <p:cNvSpPr txBox="1"/>
          <p:nvPr/>
        </p:nvSpPr>
        <p:spPr>
          <a:xfrm>
            <a:off x="1528051" y="6489737"/>
            <a:ext cx="4885448"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Work with all ﬁnancial instruments (LG, LC, SBLC, PB).</a:t>
            </a:r>
          </a:p>
        </p:txBody>
      </p:sp>
      <p:sp>
        <p:nvSpPr>
          <p:cNvPr id="17" name="object 17"/>
          <p:cNvSpPr txBox="1"/>
          <p:nvPr/>
        </p:nvSpPr>
        <p:spPr>
          <a:xfrm>
            <a:off x="1528050" y="3094799"/>
            <a:ext cx="4656849"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PF Din Text Cond Pro Medium" panose="02000500000000020004" pitchFamily="2" charset="0"/>
                <a:cs typeface="Tahoma"/>
              </a:rPr>
              <a:t>Experience in working with the foreign licensors.</a:t>
            </a:r>
          </a:p>
        </p:txBody>
      </p:sp>
      <p:sp>
        <p:nvSpPr>
          <p:cNvPr id="18" name="object 18"/>
          <p:cNvSpPr txBox="1"/>
          <p:nvPr/>
        </p:nvSpPr>
        <p:spPr>
          <a:xfrm>
            <a:off x="691182" y="2994418"/>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01</a:t>
            </a:r>
            <a:endParaRPr sz="2600">
              <a:latin typeface="PF Din Text Cond Pro Medium" panose="02000500000000020004" pitchFamily="2" charset="0"/>
              <a:cs typeface="Trebuchet MS"/>
            </a:endParaRPr>
          </a:p>
        </p:txBody>
      </p:sp>
      <p:sp>
        <p:nvSpPr>
          <p:cNvPr id="19" name="object 19"/>
          <p:cNvSpPr txBox="1"/>
          <p:nvPr/>
        </p:nvSpPr>
        <p:spPr>
          <a:xfrm>
            <a:off x="691182" y="3678593"/>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02</a:t>
            </a:r>
            <a:endParaRPr sz="2600">
              <a:latin typeface="PF Din Text Cond Pro Medium" panose="02000500000000020004" pitchFamily="2" charset="0"/>
              <a:cs typeface="Trebuchet MS"/>
            </a:endParaRPr>
          </a:p>
        </p:txBody>
      </p:sp>
      <p:sp>
        <p:nvSpPr>
          <p:cNvPr id="20" name="object 20"/>
          <p:cNvSpPr txBox="1"/>
          <p:nvPr/>
        </p:nvSpPr>
        <p:spPr>
          <a:xfrm>
            <a:off x="691182" y="4354182"/>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03</a:t>
            </a:r>
            <a:endParaRPr sz="2600">
              <a:latin typeface="PF Din Text Cond Pro Medium" panose="02000500000000020004" pitchFamily="2" charset="0"/>
              <a:cs typeface="Trebuchet MS"/>
            </a:endParaRPr>
          </a:p>
        </p:txBody>
      </p:sp>
      <p:sp>
        <p:nvSpPr>
          <p:cNvPr id="21" name="object 21"/>
          <p:cNvSpPr txBox="1"/>
          <p:nvPr/>
        </p:nvSpPr>
        <p:spPr>
          <a:xfrm>
            <a:off x="691182" y="5014582"/>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04</a:t>
            </a:r>
            <a:endParaRPr sz="2600">
              <a:latin typeface="PF Din Text Cond Pro Medium" panose="02000500000000020004" pitchFamily="2" charset="0"/>
              <a:cs typeface="Trebuchet MS"/>
            </a:endParaRPr>
          </a:p>
        </p:txBody>
      </p:sp>
      <p:sp>
        <p:nvSpPr>
          <p:cNvPr id="22" name="object 22"/>
          <p:cNvSpPr txBox="1"/>
          <p:nvPr/>
        </p:nvSpPr>
        <p:spPr>
          <a:xfrm>
            <a:off x="691182" y="5705030"/>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05</a:t>
            </a:r>
            <a:endParaRPr sz="2600">
              <a:latin typeface="PF Din Text Cond Pro Medium" panose="02000500000000020004" pitchFamily="2" charset="0"/>
              <a:cs typeface="Trebuchet MS"/>
            </a:endParaRPr>
          </a:p>
        </p:txBody>
      </p:sp>
      <p:sp>
        <p:nvSpPr>
          <p:cNvPr id="23" name="object 23"/>
          <p:cNvSpPr txBox="1"/>
          <p:nvPr/>
        </p:nvSpPr>
        <p:spPr>
          <a:xfrm>
            <a:off x="691182" y="6380619"/>
            <a:ext cx="325755"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rgbClr val="1A806E"/>
                </a:solidFill>
                <a:latin typeface="PF Din Text Cond Pro Medium" panose="02000500000000020004" pitchFamily="2" charset="0"/>
                <a:cs typeface="Trebuchet MS"/>
              </a:rPr>
              <a:t>06</a:t>
            </a:r>
            <a:endParaRPr sz="2600">
              <a:latin typeface="PF Din Text Cond Pro Medium" panose="02000500000000020004" pitchFamily="2" charset="0"/>
              <a:cs typeface="Trebuchet MS"/>
            </a:endParaRPr>
          </a:p>
        </p:txBody>
      </p:sp>
      <p:pic>
        <p:nvPicPr>
          <p:cNvPr id="24" name="object 24"/>
          <p:cNvPicPr/>
          <p:nvPr/>
        </p:nvPicPr>
        <p:blipFill>
          <a:blip r:embed="rId3" cstate="print"/>
          <a:stretch>
            <a:fillRect/>
          </a:stretch>
        </p:blipFill>
        <p:spPr>
          <a:xfrm>
            <a:off x="7144308" y="2928683"/>
            <a:ext cx="3547694" cy="1491246"/>
          </a:xfrm>
          <a:prstGeom prst="rect">
            <a:avLst/>
          </a:prstGeom>
        </p:spPr>
      </p:pic>
      <p:pic>
        <p:nvPicPr>
          <p:cNvPr id="25" name="object 25"/>
          <p:cNvPicPr/>
          <p:nvPr/>
        </p:nvPicPr>
        <p:blipFill>
          <a:blip r:embed="rId4" cstate="print"/>
          <a:stretch>
            <a:fillRect/>
          </a:stretch>
        </p:blipFill>
        <p:spPr>
          <a:xfrm>
            <a:off x="7764660" y="450644"/>
            <a:ext cx="2296101" cy="5447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494271" y="1525663"/>
            <a:ext cx="861060" cy="879475"/>
          </a:xfrm>
          <a:custGeom>
            <a:avLst/>
            <a:gdLst/>
            <a:ahLst/>
            <a:cxnLst/>
            <a:rect l="l" t="t" r="r" b="b"/>
            <a:pathLst>
              <a:path w="861059" h="879475">
                <a:moveTo>
                  <a:pt x="860844" y="0"/>
                </a:moveTo>
                <a:lnTo>
                  <a:pt x="507288" y="0"/>
                </a:lnTo>
                <a:lnTo>
                  <a:pt x="0" y="879068"/>
                </a:lnTo>
                <a:lnTo>
                  <a:pt x="353567" y="879068"/>
                </a:lnTo>
                <a:lnTo>
                  <a:pt x="860844" y="0"/>
                </a:lnTo>
                <a:close/>
              </a:path>
            </a:pathLst>
          </a:custGeom>
          <a:solidFill>
            <a:srgbClr val="F2F2F0"/>
          </a:solidFill>
        </p:spPr>
        <p:txBody>
          <a:bodyPr wrap="square" lIns="0" tIns="0" rIns="0" bIns="0" rtlCol="0"/>
          <a:lstStyle/>
          <a:p>
            <a:endParaRPr/>
          </a:p>
        </p:txBody>
      </p:sp>
      <p:sp>
        <p:nvSpPr>
          <p:cNvPr id="3" name="object 3"/>
          <p:cNvSpPr/>
          <p:nvPr/>
        </p:nvSpPr>
        <p:spPr>
          <a:xfrm>
            <a:off x="6494271" y="2695460"/>
            <a:ext cx="858519" cy="876300"/>
          </a:xfrm>
          <a:custGeom>
            <a:avLst/>
            <a:gdLst/>
            <a:ahLst/>
            <a:cxnLst/>
            <a:rect l="l" t="t" r="r" b="b"/>
            <a:pathLst>
              <a:path w="858520" h="876300">
                <a:moveTo>
                  <a:pt x="858113" y="0"/>
                </a:moveTo>
                <a:lnTo>
                  <a:pt x="505675" y="0"/>
                </a:lnTo>
                <a:lnTo>
                  <a:pt x="0" y="876300"/>
                </a:lnTo>
                <a:lnTo>
                  <a:pt x="352450" y="876300"/>
                </a:lnTo>
                <a:lnTo>
                  <a:pt x="858113" y="0"/>
                </a:lnTo>
                <a:close/>
              </a:path>
            </a:pathLst>
          </a:custGeom>
          <a:solidFill>
            <a:srgbClr val="F2F2F0"/>
          </a:solidFill>
        </p:spPr>
        <p:txBody>
          <a:bodyPr wrap="square" lIns="0" tIns="0" rIns="0" bIns="0" rtlCol="0"/>
          <a:lstStyle/>
          <a:p>
            <a:endParaRPr/>
          </a:p>
        </p:txBody>
      </p:sp>
      <p:sp>
        <p:nvSpPr>
          <p:cNvPr id="4" name="object 4"/>
          <p:cNvSpPr/>
          <p:nvPr/>
        </p:nvSpPr>
        <p:spPr>
          <a:xfrm>
            <a:off x="0" y="0"/>
            <a:ext cx="7495540" cy="1292225"/>
          </a:xfrm>
          <a:custGeom>
            <a:avLst/>
            <a:gdLst/>
            <a:ahLst/>
            <a:cxnLst/>
            <a:rect l="l" t="t" r="r" b="b"/>
            <a:pathLst>
              <a:path w="7495540" h="1292225">
                <a:moveTo>
                  <a:pt x="7495006" y="0"/>
                </a:moveTo>
                <a:lnTo>
                  <a:pt x="0" y="0"/>
                </a:lnTo>
                <a:lnTo>
                  <a:pt x="0" y="1292047"/>
                </a:lnTo>
                <a:lnTo>
                  <a:pt x="6734606" y="1288783"/>
                </a:lnTo>
                <a:lnTo>
                  <a:pt x="7495006" y="0"/>
                </a:lnTo>
                <a:close/>
              </a:path>
            </a:pathLst>
          </a:custGeom>
          <a:solidFill>
            <a:srgbClr val="AD1E2E"/>
          </a:solidFill>
        </p:spPr>
        <p:txBody>
          <a:bodyPr wrap="square" lIns="0" tIns="0" rIns="0" bIns="0" rtlCol="0"/>
          <a:lstStyle/>
          <a:p>
            <a:endParaRPr/>
          </a:p>
        </p:txBody>
      </p:sp>
      <p:sp>
        <p:nvSpPr>
          <p:cNvPr id="5" name="object 5"/>
          <p:cNvSpPr txBox="1">
            <a:spLocks noGrp="1"/>
          </p:cNvSpPr>
          <p:nvPr>
            <p:ph type="title"/>
          </p:nvPr>
        </p:nvSpPr>
        <p:spPr>
          <a:xfrm>
            <a:off x="686922" y="316344"/>
            <a:ext cx="5269378"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Cooperation with COFCO</a:t>
            </a:r>
          </a:p>
        </p:txBody>
      </p:sp>
      <p:sp>
        <p:nvSpPr>
          <p:cNvPr id="6" name="object 6"/>
          <p:cNvSpPr txBox="1"/>
          <p:nvPr/>
        </p:nvSpPr>
        <p:spPr>
          <a:xfrm>
            <a:off x="698661" y="1666366"/>
            <a:ext cx="5057140" cy="937821"/>
          </a:xfrm>
          <a:prstGeom prst="rect">
            <a:avLst/>
          </a:prstGeom>
        </p:spPr>
        <p:txBody>
          <a:bodyPr vert="horz" wrap="square" lIns="0" tIns="0" rIns="0" bIns="0" rtlCol="0">
            <a:spAutoFit/>
          </a:bodyPr>
          <a:lstStyle/>
          <a:p>
            <a:pPr marL="12700" marR="5080">
              <a:lnSpc>
                <a:spcPct val="104200"/>
              </a:lnSpc>
            </a:pPr>
            <a:r>
              <a:rPr sz="2000" dirty="0">
                <a:latin typeface="PF Din Text Cond Pro Medium" panose="02000500000000020004" pitchFamily="2" charset="0"/>
                <a:cs typeface="Tahoma"/>
              </a:rPr>
              <a:t>Cooperation of ZAVKOM-ENGINEERING with the Chinese  corporation COFCO provides new perspectives for the  execution of unique projects.</a:t>
            </a:r>
            <a:endParaRPr sz="2000">
              <a:latin typeface="PF Din Text Cond Pro Medium" panose="02000500000000020004" pitchFamily="2" charset="0"/>
              <a:cs typeface="Tahoma"/>
            </a:endParaRPr>
          </a:p>
        </p:txBody>
      </p:sp>
      <p:sp>
        <p:nvSpPr>
          <p:cNvPr id="7" name="object 7"/>
          <p:cNvSpPr txBox="1"/>
          <p:nvPr/>
        </p:nvSpPr>
        <p:spPr>
          <a:xfrm>
            <a:off x="7453426" y="1685759"/>
            <a:ext cx="2719070" cy="1856918"/>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1A806E"/>
                </a:solidFill>
                <a:latin typeface="PF Din Text Cond Pro Medium" panose="02000500000000020004" pitchFamily="2" charset="0"/>
                <a:cs typeface="Trebuchet MS"/>
              </a:rPr>
              <a:t>COFCO is one of the 500 largest  world companies</a:t>
            </a:r>
            <a:endParaRPr sz="1800">
              <a:latin typeface="PF Din Text Cond Pro Medium" panose="02000500000000020004" pitchFamily="2" charset="0"/>
              <a:cs typeface="Trebuchet MS"/>
            </a:endParaRPr>
          </a:p>
          <a:p>
            <a:pPr>
              <a:lnSpc>
                <a:spcPct val="100000"/>
              </a:lnSpc>
            </a:pPr>
            <a:endParaRPr sz="1800">
              <a:latin typeface="PF Din Text Cond Pro Medium" panose="02000500000000020004" pitchFamily="2" charset="0"/>
              <a:cs typeface="Trebuchet MS"/>
            </a:endParaRPr>
          </a:p>
          <a:p>
            <a:pPr marL="22225" marR="164465">
              <a:lnSpc>
                <a:spcPts val="2100"/>
              </a:lnSpc>
              <a:spcBef>
                <a:spcPts val="1565"/>
              </a:spcBef>
            </a:pPr>
            <a:r>
              <a:rPr sz="1800" dirty="0">
                <a:solidFill>
                  <a:srgbClr val="1A806E"/>
                </a:solidFill>
                <a:latin typeface="PF Din Text Cond Pro Medium" panose="02000500000000020004" pitchFamily="2" charset="0"/>
                <a:cs typeface="Trebuchet MS"/>
              </a:rPr>
              <a:t>and top 1 at the list "top-100"  of the food companies in  China.</a:t>
            </a:r>
            <a:endParaRPr sz="1800">
              <a:latin typeface="PF Din Text Cond Pro Medium" panose="02000500000000020004" pitchFamily="2" charset="0"/>
              <a:cs typeface="Trebuchet MS"/>
            </a:endParaRPr>
          </a:p>
        </p:txBody>
      </p:sp>
      <p:sp>
        <p:nvSpPr>
          <p:cNvPr id="8" name="object 8"/>
          <p:cNvSpPr/>
          <p:nvPr/>
        </p:nvSpPr>
        <p:spPr>
          <a:xfrm>
            <a:off x="714832" y="2997415"/>
            <a:ext cx="676910" cy="52069"/>
          </a:xfrm>
          <a:custGeom>
            <a:avLst/>
            <a:gdLst/>
            <a:ahLst/>
            <a:cxnLst/>
            <a:rect l="l" t="t" r="r" b="b"/>
            <a:pathLst>
              <a:path w="676910" h="52069">
                <a:moveTo>
                  <a:pt x="676910" y="0"/>
                </a:moveTo>
                <a:lnTo>
                  <a:pt x="0" y="0"/>
                </a:lnTo>
                <a:lnTo>
                  <a:pt x="0" y="51473"/>
                </a:lnTo>
                <a:lnTo>
                  <a:pt x="676910" y="51473"/>
                </a:lnTo>
                <a:lnTo>
                  <a:pt x="676910" y="0"/>
                </a:lnTo>
                <a:close/>
              </a:path>
            </a:pathLst>
          </a:custGeom>
          <a:solidFill>
            <a:srgbClr val="1A806E"/>
          </a:solidFill>
        </p:spPr>
        <p:txBody>
          <a:bodyPr wrap="square" lIns="0" tIns="0" rIns="0" bIns="0" rtlCol="0"/>
          <a:lstStyle/>
          <a:p>
            <a:endParaRPr/>
          </a:p>
        </p:txBody>
      </p:sp>
      <p:sp>
        <p:nvSpPr>
          <p:cNvPr id="9" name="object 9"/>
          <p:cNvSpPr txBox="1"/>
          <p:nvPr/>
        </p:nvSpPr>
        <p:spPr>
          <a:xfrm>
            <a:off x="737790" y="3328606"/>
            <a:ext cx="5294709" cy="3325269"/>
          </a:xfrm>
          <a:prstGeom prst="rect">
            <a:avLst/>
          </a:prstGeom>
        </p:spPr>
        <p:txBody>
          <a:bodyPr vert="horz" wrap="square" lIns="0" tIns="12700" rIns="0" bIns="0" rtlCol="0">
            <a:spAutoFit/>
          </a:bodyPr>
          <a:lstStyle/>
          <a:p>
            <a:pPr marL="12700" marR="341630">
              <a:lnSpc>
                <a:spcPct val="100000"/>
              </a:lnSpc>
              <a:spcBef>
                <a:spcPts val="100"/>
              </a:spcBef>
            </a:pPr>
            <a:r>
              <a:rPr sz="2000" dirty="0">
                <a:latin typeface="PF Din Text Cond Pro Medium" panose="02000500000000020004" pitchFamily="2" charset="0"/>
                <a:cs typeface="Trebuchet MS"/>
              </a:rPr>
              <a:t>COFCOET-ZAVKOM is a joint venture established  with the aim of transferring biotechnology to  Russia, such as:</a:t>
            </a:r>
          </a:p>
          <a:p>
            <a:pPr marL="262890">
              <a:lnSpc>
                <a:spcPts val="1970"/>
              </a:lnSpc>
              <a:spcBef>
                <a:spcPts val="1225"/>
              </a:spcBef>
            </a:pPr>
            <a:r>
              <a:rPr sz="1700" dirty="0">
                <a:latin typeface="PF Din Text Cond Pro Medium" panose="02000500000000020004" pitchFamily="2" charset="0"/>
                <a:cs typeface="Tahoma"/>
              </a:rPr>
              <a:t>Production of native and modiﬁed</a:t>
            </a:r>
          </a:p>
          <a:p>
            <a:pPr marL="262890">
              <a:lnSpc>
                <a:spcPts val="1970"/>
              </a:lnSpc>
            </a:pPr>
            <a:r>
              <a:rPr sz="1700" dirty="0">
                <a:latin typeface="PF Din Text Cond Pro Medium" panose="02000500000000020004" pitchFamily="2" charset="0"/>
                <a:cs typeface="Tahoma"/>
              </a:rPr>
              <a:t>starches,</a:t>
            </a:r>
          </a:p>
          <a:p>
            <a:pPr marL="262890" marR="5080">
              <a:lnSpc>
                <a:spcPct val="137200"/>
              </a:lnSpc>
              <a:spcBef>
                <a:spcPts val="100"/>
              </a:spcBef>
            </a:pPr>
            <a:r>
              <a:rPr sz="1700" dirty="0">
                <a:latin typeface="PF Din Text Cond Pro Medium" panose="02000500000000020004" pitchFamily="2" charset="0"/>
                <a:cs typeface="Tahoma"/>
              </a:rPr>
              <a:t>Production of starch sugar, syrups, glucose-fructose syrups,  Production of amino acids,</a:t>
            </a:r>
          </a:p>
          <a:p>
            <a:pPr marL="262890">
              <a:lnSpc>
                <a:spcPct val="100000"/>
              </a:lnSpc>
              <a:spcBef>
                <a:spcPts val="760"/>
              </a:spcBef>
            </a:pPr>
            <a:r>
              <a:rPr sz="1700" dirty="0">
                <a:latin typeface="PF Din Text Cond Pro Medium" panose="02000500000000020004" pitchFamily="2" charset="0"/>
                <a:cs typeface="Tahoma"/>
              </a:rPr>
              <a:t>Production of organic acids,</a:t>
            </a:r>
          </a:p>
          <a:p>
            <a:pPr marL="262890" marR="1551940">
              <a:lnSpc>
                <a:spcPts val="1900"/>
              </a:lnSpc>
              <a:spcBef>
                <a:spcPts val="1060"/>
              </a:spcBef>
            </a:pPr>
            <a:r>
              <a:rPr sz="1700" dirty="0">
                <a:latin typeface="PF Din Text Cond Pro Medium" panose="02000500000000020004" pitchFamily="2" charset="0"/>
                <a:cs typeface="Tahoma"/>
              </a:rPr>
              <a:t>Other products obtained by fermentation  processes.</a:t>
            </a:r>
          </a:p>
        </p:txBody>
      </p:sp>
      <p:pic>
        <p:nvPicPr>
          <p:cNvPr id="10" name="object 10"/>
          <p:cNvPicPr/>
          <p:nvPr/>
        </p:nvPicPr>
        <p:blipFill>
          <a:blip r:embed="rId2" cstate="print"/>
          <a:stretch>
            <a:fillRect/>
          </a:stretch>
        </p:blipFill>
        <p:spPr>
          <a:xfrm>
            <a:off x="739776" y="4528172"/>
            <a:ext cx="93192" cy="93192"/>
          </a:xfrm>
          <a:prstGeom prst="rect">
            <a:avLst/>
          </a:prstGeom>
        </p:spPr>
      </p:pic>
      <p:pic>
        <p:nvPicPr>
          <p:cNvPr id="11" name="object 11"/>
          <p:cNvPicPr/>
          <p:nvPr/>
        </p:nvPicPr>
        <p:blipFill>
          <a:blip r:embed="rId3" cstate="print"/>
          <a:stretch>
            <a:fillRect/>
          </a:stretch>
        </p:blipFill>
        <p:spPr>
          <a:xfrm>
            <a:off x="739776" y="5129479"/>
            <a:ext cx="93192" cy="93192"/>
          </a:xfrm>
          <a:prstGeom prst="rect">
            <a:avLst/>
          </a:prstGeom>
        </p:spPr>
      </p:pic>
      <p:pic>
        <p:nvPicPr>
          <p:cNvPr id="12" name="object 12"/>
          <p:cNvPicPr/>
          <p:nvPr/>
        </p:nvPicPr>
        <p:blipFill>
          <a:blip r:embed="rId2" cstate="print"/>
          <a:stretch>
            <a:fillRect/>
          </a:stretch>
        </p:blipFill>
        <p:spPr>
          <a:xfrm>
            <a:off x="739776" y="5479834"/>
            <a:ext cx="93192" cy="93192"/>
          </a:xfrm>
          <a:prstGeom prst="rect">
            <a:avLst/>
          </a:prstGeom>
        </p:spPr>
      </p:pic>
      <p:pic>
        <p:nvPicPr>
          <p:cNvPr id="13" name="object 13"/>
          <p:cNvPicPr/>
          <p:nvPr/>
        </p:nvPicPr>
        <p:blipFill>
          <a:blip r:embed="rId2" cstate="print"/>
          <a:stretch>
            <a:fillRect/>
          </a:stretch>
        </p:blipFill>
        <p:spPr>
          <a:xfrm>
            <a:off x="739776" y="5842609"/>
            <a:ext cx="93192" cy="93192"/>
          </a:xfrm>
          <a:prstGeom prst="rect">
            <a:avLst/>
          </a:prstGeom>
        </p:spPr>
      </p:pic>
      <p:pic>
        <p:nvPicPr>
          <p:cNvPr id="14" name="object 14"/>
          <p:cNvPicPr/>
          <p:nvPr/>
        </p:nvPicPr>
        <p:blipFill>
          <a:blip r:embed="rId2" cstate="print"/>
          <a:stretch>
            <a:fillRect/>
          </a:stretch>
        </p:blipFill>
        <p:spPr>
          <a:xfrm>
            <a:off x="739776" y="6199314"/>
            <a:ext cx="93192" cy="93192"/>
          </a:xfrm>
          <a:prstGeom prst="rect">
            <a:avLst/>
          </a:prstGeom>
        </p:spPr>
      </p:pic>
      <p:pic>
        <p:nvPicPr>
          <p:cNvPr id="15" name="object 15"/>
          <p:cNvPicPr/>
          <p:nvPr/>
        </p:nvPicPr>
        <p:blipFill>
          <a:blip r:embed="rId4" cstate="print"/>
          <a:stretch>
            <a:fillRect/>
          </a:stretch>
        </p:blipFill>
        <p:spPr>
          <a:xfrm>
            <a:off x="4703267" y="4759388"/>
            <a:ext cx="5988735" cy="2800616"/>
          </a:xfrm>
          <a:prstGeom prst="rect">
            <a:avLst/>
          </a:prstGeom>
        </p:spPr>
      </p:pic>
      <p:grpSp>
        <p:nvGrpSpPr>
          <p:cNvPr id="16" name="object 16"/>
          <p:cNvGrpSpPr/>
          <p:nvPr/>
        </p:nvGrpSpPr>
        <p:grpSpPr>
          <a:xfrm>
            <a:off x="6848695" y="1803488"/>
            <a:ext cx="398145" cy="405130"/>
            <a:chOff x="6848695" y="1803488"/>
            <a:chExt cx="398145" cy="405130"/>
          </a:xfrm>
        </p:grpSpPr>
        <p:sp>
          <p:nvSpPr>
            <p:cNvPr id="17" name="object 17"/>
            <p:cNvSpPr/>
            <p:nvPr/>
          </p:nvSpPr>
          <p:spPr>
            <a:xfrm>
              <a:off x="6908355" y="2002700"/>
              <a:ext cx="172720" cy="113030"/>
            </a:xfrm>
            <a:custGeom>
              <a:avLst/>
              <a:gdLst/>
              <a:ahLst/>
              <a:cxnLst/>
              <a:rect l="l" t="t" r="r" b="b"/>
              <a:pathLst>
                <a:path w="172720" h="113030">
                  <a:moveTo>
                    <a:pt x="46494" y="0"/>
                  </a:moveTo>
                  <a:lnTo>
                    <a:pt x="6654" y="0"/>
                  </a:lnTo>
                  <a:lnTo>
                    <a:pt x="6654" y="13271"/>
                  </a:lnTo>
                  <a:lnTo>
                    <a:pt x="46494" y="13271"/>
                  </a:lnTo>
                  <a:lnTo>
                    <a:pt x="46494" y="0"/>
                  </a:lnTo>
                  <a:close/>
                </a:path>
                <a:path w="172720" h="113030">
                  <a:moveTo>
                    <a:pt x="53124" y="99593"/>
                  </a:moveTo>
                  <a:lnTo>
                    <a:pt x="0" y="99593"/>
                  </a:lnTo>
                  <a:lnTo>
                    <a:pt x="0" y="112877"/>
                  </a:lnTo>
                  <a:lnTo>
                    <a:pt x="53124" y="112877"/>
                  </a:lnTo>
                  <a:lnTo>
                    <a:pt x="53124" y="99593"/>
                  </a:lnTo>
                  <a:close/>
                </a:path>
                <a:path w="172720" h="113030">
                  <a:moveTo>
                    <a:pt x="53124" y="66395"/>
                  </a:moveTo>
                  <a:lnTo>
                    <a:pt x="0" y="66395"/>
                  </a:lnTo>
                  <a:lnTo>
                    <a:pt x="0" y="79679"/>
                  </a:lnTo>
                  <a:lnTo>
                    <a:pt x="53124" y="79679"/>
                  </a:lnTo>
                  <a:lnTo>
                    <a:pt x="53124" y="66395"/>
                  </a:lnTo>
                  <a:close/>
                </a:path>
                <a:path w="172720" h="113030">
                  <a:moveTo>
                    <a:pt x="126161" y="99593"/>
                  </a:moveTo>
                  <a:lnTo>
                    <a:pt x="106235" y="99593"/>
                  </a:lnTo>
                  <a:lnTo>
                    <a:pt x="106235" y="112877"/>
                  </a:lnTo>
                  <a:lnTo>
                    <a:pt x="126161" y="112877"/>
                  </a:lnTo>
                  <a:lnTo>
                    <a:pt x="126161" y="99593"/>
                  </a:lnTo>
                  <a:close/>
                </a:path>
                <a:path w="172720" h="113030">
                  <a:moveTo>
                    <a:pt x="172631" y="99593"/>
                  </a:moveTo>
                  <a:lnTo>
                    <a:pt x="152717" y="99593"/>
                  </a:lnTo>
                  <a:lnTo>
                    <a:pt x="152717" y="112877"/>
                  </a:lnTo>
                  <a:lnTo>
                    <a:pt x="172631" y="112877"/>
                  </a:lnTo>
                  <a:lnTo>
                    <a:pt x="172631" y="99593"/>
                  </a:lnTo>
                  <a:close/>
                </a:path>
              </a:pathLst>
            </a:custGeom>
            <a:solidFill>
              <a:srgbClr val="1A806E"/>
            </a:solidFill>
          </p:spPr>
          <p:txBody>
            <a:bodyPr wrap="square" lIns="0" tIns="0" rIns="0" bIns="0" rtlCol="0"/>
            <a:lstStyle/>
            <a:p>
              <a:endParaRPr/>
            </a:p>
          </p:txBody>
        </p:sp>
        <p:pic>
          <p:nvPicPr>
            <p:cNvPr id="18" name="object 18"/>
            <p:cNvPicPr/>
            <p:nvPr/>
          </p:nvPicPr>
          <p:blipFill>
            <a:blip r:embed="rId5" cstate="print"/>
            <a:stretch>
              <a:fillRect/>
            </a:stretch>
          </p:blipFill>
          <p:spPr>
            <a:xfrm>
              <a:off x="7127481" y="1982774"/>
              <a:ext cx="66408" cy="146075"/>
            </a:xfrm>
            <a:prstGeom prst="rect">
              <a:avLst/>
            </a:prstGeom>
          </p:spPr>
        </p:pic>
        <p:sp>
          <p:nvSpPr>
            <p:cNvPr id="19" name="object 19"/>
            <p:cNvSpPr/>
            <p:nvPr/>
          </p:nvSpPr>
          <p:spPr>
            <a:xfrm>
              <a:off x="6848695" y="1803488"/>
              <a:ext cx="398145" cy="405130"/>
            </a:xfrm>
            <a:custGeom>
              <a:avLst/>
              <a:gdLst/>
              <a:ahLst/>
              <a:cxnLst/>
              <a:rect l="l" t="t" r="r" b="b"/>
              <a:pathLst>
                <a:path w="398145" h="405130">
                  <a:moveTo>
                    <a:pt x="199093" y="0"/>
                  </a:moveTo>
                  <a:lnTo>
                    <a:pt x="153422" y="5262"/>
                  </a:lnTo>
                  <a:lnTo>
                    <a:pt x="111496" y="20250"/>
                  </a:lnTo>
                  <a:lnTo>
                    <a:pt x="74513" y="43769"/>
                  </a:lnTo>
                  <a:lnTo>
                    <a:pt x="43668" y="74621"/>
                  </a:lnTo>
                  <a:lnTo>
                    <a:pt x="20157" y="111610"/>
                  </a:lnTo>
                  <a:lnTo>
                    <a:pt x="5175" y="153539"/>
                  </a:lnTo>
                  <a:lnTo>
                    <a:pt x="0" y="198513"/>
                  </a:lnTo>
                  <a:lnTo>
                    <a:pt x="40" y="201066"/>
                  </a:lnTo>
                  <a:lnTo>
                    <a:pt x="1620" y="225192"/>
                  </a:lnTo>
                  <a:lnTo>
                    <a:pt x="6666" y="250624"/>
                  </a:lnTo>
                  <a:lnTo>
                    <a:pt x="14975" y="275185"/>
                  </a:lnTo>
                  <a:lnTo>
                    <a:pt x="26462" y="298551"/>
                  </a:lnTo>
                  <a:lnTo>
                    <a:pt x="26462" y="402069"/>
                  </a:lnTo>
                  <a:lnTo>
                    <a:pt x="29434" y="405041"/>
                  </a:lnTo>
                  <a:lnTo>
                    <a:pt x="368778" y="405041"/>
                  </a:lnTo>
                  <a:lnTo>
                    <a:pt x="371750" y="402069"/>
                  </a:lnTo>
                  <a:lnTo>
                    <a:pt x="371750" y="391756"/>
                  </a:lnTo>
                  <a:lnTo>
                    <a:pt x="39734" y="391756"/>
                  </a:lnTo>
                  <a:lnTo>
                    <a:pt x="39734" y="268097"/>
                  </a:lnTo>
                  <a:lnTo>
                    <a:pt x="26462" y="268097"/>
                  </a:lnTo>
                  <a:lnTo>
                    <a:pt x="15675" y="229471"/>
                  </a:lnTo>
                  <a:lnTo>
                    <a:pt x="13426" y="189884"/>
                  </a:lnTo>
                  <a:lnTo>
                    <a:pt x="19643" y="150725"/>
                  </a:lnTo>
                  <a:lnTo>
                    <a:pt x="34260" y="113385"/>
                  </a:lnTo>
                  <a:lnTo>
                    <a:pt x="71448" y="113385"/>
                  </a:lnTo>
                  <a:lnTo>
                    <a:pt x="83660" y="105752"/>
                  </a:lnTo>
                  <a:lnTo>
                    <a:pt x="58530" y="105752"/>
                  </a:lnTo>
                  <a:lnTo>
                    <a:pt x="41067" y="101384"/>
                  </a:lnTo>
                  <a:lnTo>
                    <a:pt x="54763" y="82165"/>
                  </a:lnTo>
                  <a:lnTo>
                    <a:pt x="70703" y="64890"/>
                  </a:lnTo>
                  <a:lnTo>
                    <a:pt x="88680" y="49749"/>
                  </a:lnTo>
                  <a:lnTo>
                    <a:pt x="108491" y="36931"/>
                  </a:lnTo>
                  <a:lnTo>
                    <a:pt x="121802" y="36931"/>
                  </a:lnTo>
                  <a:lnTo>
                    <a:pt x="122182" y="30010"/>
                  </a:lnTo>
                  <a:lnTo>
                    <a:pt x="131986" y="25863"/>
                  </a:lnTo>
                  <a:lnTo>
                    <a:pt x="142005" y="22290"/>
                  </a:lnTo>
                  <a:lnTo>
                    <a:pt x="152213" y="19299"/>
                  </a:lnTo>
                  <a:lnTo>
                    <a:pt x="162581" y="16903"/>
                  </a:lnTo>
                  <a:lnTo>
                    <a:pt x="178772" y="16903"/>
                  </a:lnTo>
                  <a:lnTo>
                    <a:pt x="180666" y="14198"/>
                  </a:lnTo>
                  <a:lnTo>
                    <a:pt x="186736" y="13589"/>
                  </a:lnTo>
                  <a:lnTo>
                    <a:pt x="192883" y="13284"/>
                  </a:lnTo>
                  <a:lnTo>
                    <a:pt x="269828" y="13284"/>
                  </a:lnTo>
                  <a:lnTo>
                    <a:pt x="250517" y="6751"/>
                  </a:lnTo>
                  <a:lnTo>
                    <a:pt x="225081" y="1702"/>
                  </a:lnTo>
                  <a:lnTo>
                    <a:pt x="199093" y="0"/>
                  </a:lnTo>
                  <a:close/>
                </a:path>
                <a:path w="398145" h="405130">
                  <a:moveTo>
                    <a:pt x="86228" y="338645"/>
                  </a:moveTo>
                  <a:lnTo>
                    <a:pt x="73297" y="341253"/>
                  </a:lnTo>
                  <a:lnTo>
                    <a:pt x="62741" y="348367"/>
                  </a:lnTo>
                  <a:lnTo>
                    <a:pt x="55626" y="358919"/>
                  </a:lnTo>
                  <a:lnTo>
                    <a:pt x="53018" y="371843"/>
                  </a:lnTo>
                  <a:lnTo>
                    <a:pt x="53018" y="391756"/>
                  </a:lnTo>
                  <a:lnTo>
                    <a:pt x="66302" y="391756"/>
                  </a:lnTo>
                  <a:lnTo>
                    <a:pt x="66302" y="371843"/>
                  </a:lnTo>
                  <a:lnTo>
                    <a:pt x="67867" y="364089"/>
                  </a:lnTo>
                  <a:lnTo>
                    <a:pt x="72136" y="357755"/>
                  </a:lnTo>
                  <a:lnTo>
                    <a:pt x="78470" y="353483"/>
                  </a:lnTo>
                  <a:lnTo>
                    <a:pt x="86228" y="351917"/>
                  </a:lnTo>
                  <a:lnTo>
                    <a:pt x="112093" y="351917"/>
                  </a:lnTo>
                  <a:lnTo>
                    <a:pt x="109700" y="348367"/>
                  </a:lnTo>
                  <a:lnTo>
                    <a:pt x="99147" y="341253"/>
                  </a:lnTo>
                  <a:lnTo>
                    <a:pt x="86228" y="338645"/>
                  </a:lnTo>
                  <a:close/>
                </a:path>
                <a:path w="398145" h="405130">
                  <a:moveTo>
                    <a:pt x="112093" y="351917"/>
                  </a:moveTo>
                  <a:lnTo>
                    <a:pt x="86228" y="351917"/>
                  </a:lnTo>
                  <a:lnTo>
                    <a:pt x="93980" y="353483"/>
                  </a:lnTo>
                  <a:lnTo>
                    <a:pt x="100309" y="357755"/>
                  </a:lnTo>
                  <a:lnTo>
                    <a:pt x="104577" y="364089"/>
                  </a:lnTo>
                  <a:lnTo>
                    <a:pt x="106142" y="371843"/>
                  </a:lnTo>
                  <a:lnTo>
                    <a:pt x="106142" y="391756"/>
                  </a:lnTo>
                  <a:lnTo>
                    <a:pt x="119426" y="391756"/>
                  </a:lnTo>
                  <a:lnTo>
                    <a:pt x="119426" y="371843"/>
                  </a:lnTo>
                  <a:lnTo>
                    <a:pt x="116816" y="358919"/>
                  </a:lnTo>
                  <a:lnTo>
                    <a:pt x="112093" y="351917"/>
                  </a:lnTo>
                  <a:close/>
                </a:path>
                <a:path w="398145" h="405130">
                  <a:moveTo>
                    <a:pt x="262530" y="265595"/>
                  </a:moveTo>
                  <a:lnTo>
                    <a:pt x="135669" y="265595"/>
                  </a:lnTo>
                  <a:lnTo>
                    <a:pt x="132698" y="268579"/>
                  </a:lnTo>
                  <a:lnTo>
                    <a:pt x="132698" y="391756"/>
                  </a:lnTo>
                  <a:lnTo>
                    <a:pt x="145982" y="391756"/>
                  </a:lnTo>
                  <a:lnTo>
                    <a:pt x="145982" y="278879"/>
                  </a:lnTo>
                  <a:lnTo>
                    <a:pt x="265502" y="278879"/>
                  </a:lnTo>
                  <a:lnTo>
                    <a:pt x="265502" y="268579"/>
                  </a:lnTo>
                  <a:lnTo>
                    <a:pt x="262530" y="265595"/>
                  </a:lnTo>
                  <a:close/>
                </a:path>
                <a:path w="398145" h="405130">
                  <a:moveTo>
                    <a:pt x="229332" y="338645"/>
                  </a:moveTo>
                  <a:lnTo>
                    <a:pt x="168867" y="338645"/>
                  </a:lnTo>
                  <a:lnTo>
                    <a:pt x="165895" y="341617"/>
                  </a:lnTo>
                  <a:lnTo>
                    <a:pt x="165895" y="391756"/>
                  </a:lnTo>
                  <a:lnTo>
                    <a:pt x="179180" y="391756"/>
                  </a:lnTo>
                  <a:lnTo>
                    <a:pt x="179180" y="351917"/>
                  </a:lnTo>
                  <a:lnTo>
                    <a:pt x="232304" y="351917"/>
                  </a:lnTo>
                  <a:lnTo>
                    <a:pt x="232304" y="341617"/>
                  </a:lnTo>
                  <a:lnTo>
                    <a:pt x="229332" y="338645"/>
                  </a:lnTo>
                  <a:close/>
                </a:path>
                <a:path w="398145" h="405130">
                  <a:moveTo>
                    <a:pt x="232304" y="351917"/>
                  </a:moveTo>
                  <a:lnTo>
                    <a:pt x="219032" y="351917"/>
                  </a:lnTo>
                  <a:lnTo>
                    <a:pt x="219032" y="391756"/>
                  </a:lnTo>
                  <a:lnTo>
                    <a:pt x="232304" y="391756"/>
                  </a:lnTo>
                  <a:lnTo>
                    <a:pt x="232304" y="351917"/>
                  </a:lnTo>
                  <a:close/>
                </a:path>
                <a:path w="398145" h="405130">
                  <a:moveTo>
                    <a:pt x="265502" y="278879"/>
                  </a:moveTo>
                  <a:lnTo>
                    <a:pt x="252230" y="278879"/>
                  </a:lnTo>
                  <a:lnTo>
                    <a:pt x="252230" y="391756"/>
                  </a:lnTo>
                  <a:lnTo>
                    <a:pt x="265502" y="391756"/>
                  </a:lnTo>
                  <a:lnTo>
                    <a:pt x="265502" y="278879"/>
                  </a:lnTo>
                  <a:close/>
                </a:path>
                <a:path w="398145" h="405130">
                  <a:moveTo>
                    <a:pt x="325268" y="338645"/>
                  </a:moveTo>
                  <a:lnTo>
                    <a:pt x="298699" y="338645"/>
                  </a:lnTo>
                  <a:lnTo>
                    <a:pt x="290948" y="340210"/>
                  </a:lnTo>
                  <a:lnTo>
                    <a:pt x="284618" y="344477"/>
                  </a:lnTo>
                  <a:lnTo>
                    <a:pt x="280351" y="350807"/>
                  </a:lnTo>
                  <a:lnTo>
                    <a:pt x="278786" y="358559"/>
                  </a:lnTo>
                  <a:lnTo>
                    <a:pt x="278786" y="391756"/>
                  </a:lnTo>
                  <a:lnTo>
                    <a:pt x="292070" y="391756"/>
                  </a:lnTo>
                  <a:lnTo>
                    <a:pt x="292070" y="354888"/>
                  </a:lnTo>
                  <a:lnTo>
                    <a:pt x="295042" y="351917"/>
                  </a:lnTo>
                  <a:lnTo>
                    <a:pt x="343840" y="351917"/>
                  </a:lnTo>
                  <a:lnTo>
                    <a:pt x="343616" y="350807"/>
                  </a:lnTo>
                  <a:lnTo>
                    <a:pt x="339349" y="344477"/>
                  </a:lnTo>
                  <a:lnTo>
                    <a:pt x="333019" y="340210"/>
                  </a:lnTo>
                  <a:lnTo>
                    <a:pt x="325268" y="338645"/>
                  </a:lnTo>
                  <a:close/>
                </a:path>
                <a:path w="398145" h="405130">
                  <a:moveTo>
                    <a:pt x="343840" y="351917"/>
                  </a:moveTo>
                  <a:lnTo>
                    <a:pt x="328925" y="351917"/>
                  </a:lnTo>
                  <a:lnTo>
                    <a:pt x="331897" y="354888"/>
                  </a:lnTo>
                  <a:lnTo>
                    <a:pt x="331897" y="391756"/>
                  </a:lnTo>
                  <a:lnTo>
                    <a:pt x="345181" y="391756"/>
                  </a:lnTo>
                  <a:lnTo>
                    <a:pt x="345181" y="358559"/>
                  </a:lnTo>
                  <a:lnTo>
                    <a:pt x="343840" y="351917"/>
                  </a:lnTo>
                  <a:close/>
                </a:path>
                <a:path w="398145" h="405130">
                  <a:moveTo>
                    <a:pt x="371750" y="166001"/>
                  </a:moveTo>
                  <a:lnTo>
                    <a:pt x="358466" y="166001"/>
                  </a:lnTo>
                  <a:lnTo>
                    <a:pt x="358466" y="391756"/>
                  </a:lnTo>
                  <a:lnTo>
                    <a:pt x="371750" y="391756"/>
                  </a:lnTo>
                  <a:lnTo>
                    <a:pt x="371750" y="298551"/>
                  </a:lnTo>
                  <a:lnTo>
                    <a:pt x="384894" y="268097"/>
                  </a:lnTo>
                  <a:lnTo>
                    <a:pt x="371750" y="268097"/>
                  </a:lnTo>
                  <a:lnTo>
                    <a:pt x="371750" y="166001"/>
                  </a:lnTo>
                  <a:close/>
                </a:path>
                <a:path w="398145" h="405130">
                  <a:moveTo>
                    <a:pt x="149652" y="219125"/>
                  </a:moveTo>
                  <a:lnTo>
                    <a:pt x="29434" y="219125"/>
                  </a:lnTo>
                  <a:lnTo>
                    <a:pt x="26462" y="222084"/>
                  </a:lnTo>
                  <a:lnTo>
                    <a:pt x="26462" y="268097"/>
                  </a:lnTo>
                  <a:lnTo>
                    <a:pt x="39734" y="268097"/>
                  </a:lnTo>
                  <a:lnTo>
                    <a:pt x="39734" y="232397"/>
                  </a:lnTo>
                  <a:lnTo>
                    <a:pt x="152624" y="232397"/>
                  </a:lnTo>
                  <a:lnTo>
                    <a:pt x="152624" y="222084"/>
                  </a:lnTo>
                  <a:lnTo>
                    <a:pt x="149652" y="219125"/>
                  </a:lnTo>
                  <a:close/>
                </a:path>
                <a:path w="398145" h="405130">
                  <a:moveTo>
                    <a:pt x="379344" y="116573"/>
                  </a:moveTo>
                  <a:lnTo>
                    <a:pt x="365616" y="116573"/>
                  </a:lnTo>
                  <a:lnTo>
                    <a:pt x="379276" y="153311"/>
                  </a:lnTo>
                  <a:lnTo>
                    <a:pt x="384885" y="191677"/>
                  </a:lnTo>
                  <a:lnTo>
                    <a:pt x="382393" y="230373"/>
                  </a:lnTo>
                  <a:lnTo>
                    <a:pt x="371750" y="268097"/>
                  </a:lnTo>
                  <a:lnTo>
                    <a:pt x="384894" y="268097"/>
                  </a:lnTo>
                  <a:lnTo>
                    <a:pt x="389968" y="256340"/>
                  </a:lnTo>
                  <a:lnTo>
                    <a:pt x="397890" y="212526"/>
                  </a:lnTo>
                  <a:lnTo>
                    <a:pt x="395955" y="168740"/>
                  </a:lnTo>
                  <a:lnTo>
                    <a:pt x="384603" y="126617"/>
                  </a:lnTo>
                  <a:lnTo>
                    <a:pt x="379344" y="116573"/>
                  </a:lnTo>
                  <a:close/>
                </a:path>
                <a:path w="398145" h="405130">
                  <a:moveTo>
                    <a:pt x="152624" y="232397"/>
                  </a:moveTo>
                  <a:lnTo>
                    <a:pt x="139340" y="232397"/>
                  </a:lnTo>
                  <a:lnTo>
                    <a:pt x="139340" y="265595"/>
                  </a:lnTo>
                  <a:lnTo>
                    <a:pt x="152624" y="265595"/>
                  </a:lnTo>
                  <a:lnTo>
                    <a:pt x="152624" y="232397"/>
                  </a:lnTo>
                  <a:close/>
                </a:path>
                <a:path w="398145" h="405130">
                  <a:moveTo>
                    <a:pt x="229332" y="239039"/>
                  </a:moveTo>
                  <a:lnTo>
                    <a:pt x="168867" y="239039"/>
                  </a:lnTo>
                  <a:lnTo>
                    <a:pt x="165895" y="242011"/>
                  </a:lnTo>
                  <a:lnTo>
                    <a:pt x="165895" y="265595"/>
                  </a:lnTo>
                  <a:lnTo>
                    <a:pt x="179180" y="265595"/>
                  </a:lnTo>
                  <a:lnTo>
                    <a:pt x="179180" y="252323"/>
                  </a:lnTo>
                  <a:lnTo>
                    <a:pt x="232304" y="252323"/>
                  </a:lnTo>
                  <a:lnTo>
                    <a:pt x="232304" y="242011"/>
                  </a:lnTo>
                  <a:lnTo>
                    <a:pt x="229332" y="239039"/>
                  </a:lnTo>
                  <a:close/>
                </a:path>
                <a:path w="398145" h="405130">
                  <a:moveTo>
                    <a:pt x="232304" y="252323"/>
                  </a:moveTo>
                  <a:lnTo>
                    <a:pt x="219032" y="252323"/>
                  </a:lnTo>
                  <a:lnTo>
                    <a:pt x="219032" y="265595"/>
                  </a:lnTo>
                  <a:lnTo>
                    <a:pt x="232304" y="265595"/>
                  </a:lnTo>
                  <a:lnTo>
                    <a:pt x="232304" y="252323"/>
                  </a:lnTo>
                  <a:close/>
                </a:path>
                <a:path w="398145" h="405130">
                  <a:moveTo>
                    <a:pt x="368778" y="152717"/>
                  </a:moveTo>
                  <a:lnTo>
                    <a:pt x="248560" y="152717"/>
                  </a:lnTo>
                  <a:lnTo>
                    <a:pt x="245575" y="155689"/>
                  </a:lnTo>
                  <a:lnTo>
                    <a:pt x="245575" y="265595"/>
                  </a:lnTo>
                  <a:lnTo>
                    <a:pt x="258859" y="265595"/>
                  </a:lnTo>
                  <a:lnTo>
                    <a:pt x="258859" y="166001"/>
                  </a:lnTo>
                  <a:lnTo>
                    <a:pt x="371750" y="166001"/>
                  </a:lnTo>
                  <a:lnTo>
                    <a:pt x="371750" y="155689"/>
                  </a:lnTo>
                  <a:lnTo>
                    <a:pt x="368778" y="152717"/>
                  </a:lnTo>
                  <a:close/>
                </a:path>
                <a:path w="398145" h="405130">
                  <a:moveTo>
                    <a:pt x="198877" y="198513"/>
                  </a:moveTo>
                  <a:lnTo>
                    <a:pt x="194610" y="201066"/>
                  </a:lnTo>
                  <a:lnTo>
                    <a:pt x="193772" y="201891"/>
                  </a:lnTo>
                  <a:lnTo>
                    <a:pt x="193188" y="202869"/>
                  </a:lnTo>
                  <a:lnTo>
                    <a:pt x="175078" y="239039"/>
                  </a:lnTo>
                  <a:lnTo>
                    <a:pt x="189924" y="239039"/>
                  </a:lnTo>
                  <a:lnTo>
                    <a:pt x="199093" y="220687"/>
                  </a:lnTo>
                  <a:lnTo>
                    <a:pt x="213965" y="220687"/>
                  </a:lnTo>
                  <a:lnTo>
                    <a:pt x="205075" y="202869"/>
                  </a:lnTo>
                  <a:lnTo>
                    <a:pt x="203119" y="199580"/>
                  </a:lnTo>
                  <a:lnTo>
                    <a:pt x="198877" y="198513"/>
                  </a:lnTo>
                  <a:close/>
                </a:path>
                <a:path w="398145" h="405130">
                  <a:moveTo>
                    <a:pt x="213965" y="220687"/>
                  </a:moveTo>
                  <a:lnTo>
                    <a:pt x="199093" y="220687"/>
                  </a:lnTo>
                  <a:lnTo>
                    <a:pt x="208275" y="239039"/>
                  </a:lnTo>
                  <a:lnTo>
                    <a:pt x="223122" y="239039"/>
                  </a:lnTo>
                  <a:lnTo>
                    <a:pt x="213965" y="220687"/>
                  </a:lnTo>
                  <a:close/>
                </a:path>
                <a:path w="398145" h="405130">
                  <a:moveTo>
                    <a:pt x="123084" y="179273"/>
                  </a:moveTo>
                  <a:lnTo>
                    <a:pt x="49348" y="179273"/>
                  </a:lnTo>
                  <a:lnTo>
                    <a:pt x="46376" y="182257"/>
                  </a:lnTo>
                  <a:lnTo>
                    <a:pt x="46376" y="219125"/>
                  </a:lnTo>
                  <a:lnTo>
                    <a:pt x="59647" y="219125"/>
                  </a:lnTo>
                  <a:lnTo>
                    <a:pt x="59647" y="192570"/>
                  </a:lnTo>
                  <a:lnTo>
                    <a:pt x="126056" y="192570"/>
                  </a:lnTo>
                  <a:lnTo>
                    <a:pt x="126056" y="182257"/>
                  </a:lnTo>
                  <a:lnTo>
                    <a:pt x="123084" y="179273"/>
                  </a:lnTo>
                  <a:close/>
                </a:path>
                <a:path w="398145" h="405130">
                  <a:moveTo>
                    <a:pt x="126056" y="192570"/>
                  </a:moveTo>
                  <a:lnTo>
                    <a:pt x="112771" y="192570"/>
                  </a:lnTo>
                  <a:lnTo>
                    <a:pt x="112771" y="219125"/>
                  </a:lnTo>
                  <a:lnTo>
                    <a:pt x="126056" y="219125"/>
                  </a:lnTo>
                  <a:lnTo>
                    <a:pt x="126056" y="192570"/>
                  </a:lnTo>
                  <a:close/>
                </a:path>
                <a:path w="398145" h="405130">
                  <a:moveTo>
                    <a:pt x="109812" y="152717"/>
                  </a:moveTo>
                  <a:lnTo>
                    <a:pt x="62632" y="152717"/>
                  </a:lnTo>
                  <a:lnTo>
                    <a:pt x="59660" y="155689"/>
                  </a:lnTo>
                  <a:lnTo>
                    <a:pt x="59660" y="179273"/>
                  </a:lnTo>
                  <a:lnTo>
                    <a:pt x="72931" y="179273"/>
                  </a:lnTo>
                  <a:lnTo>
                    <a:pt x="72931" y="166001"/>
                  </a:lnTo>
                  <a:lnTo>
                    <a:pt x="112771" y="166001"/>
                  </a:lnTo>
                  <a:lnTo>
                    <a:pt x="112771" y="155689"/>
                  </a:lnTo>
                  <a:lnTo>
                    <a:pt x="109812" y="152717"/>
                  </a:lnTo>
                  <a:close/>
                </a:path>
                <a:path w="398145" h="405130">
                  <a:moveTo>
                    <a:pt x="112771" y="166001"/>
                  </a:moveTo>
                  <a:lnTo>
                    <a:pt x="99500" y="166001"/>
                  </a:lnTo>
                  <a:lnTo>
                    <a:pt x="99500" y="179273"/>
                  </a:lnTo>
                  <a:lnTo>
                    <a:pt x="112771" y="179273"/>
                  </a:lnTo>
                  <a:lnTo>
                    <a:pt x="112771" y="166001"/>
                  </a:lnTo>
                  <a:close/>
                </a:path>
                <a:path w="398145" h="405130">
                  <a:moveTo>
                    <a:pt x="302822" y="100139"/>
                  </a:moveTo>
                  <a:lnTo>
                    <a:pt x="277821" y="100139"/>
                  </a:lnTo>
                  <a:lnTo>
                    <a:pt x="330348" y="132969"/>
                  </a:lnTo>
                  <a:lnTo>
                    <a:pt x="332824" y="133096"/>
                  </a:lnTo>
                  <a:lnTo>
                    <a:pt x="361734" y="118529"/>
                  </a:lnTo>
                  <a:lnTo>
                    <a:pt x="332265" y="118529"/>
                  </a:lnTo>
                  <a:lnTo>
                    <a:pt x="302822" y="100139"/>
                  </a:lnTo>
                  <a:close/>
                </a:path>
                <a:path w="398145" h="405130">
                  <a:moveTo>
                    <a:pt x="71448" y="113385"/>
                  </a:moveTo>
                  <a:lnTo>
                    <a:pt x="34260" y="113385"/>
                  </a:lnTo>
                  <a:lnTo>
                    <a:pt x="59800" y="119799"/>
                  </a:lnTo>
                  <a:lnTo>
                    <a:pt x="61654" y="119507"/>
                  </a:lnTo>
                  <a:lnTo>
                    <a:pt x="71448" y="113385"/>
                  </a:lnTo>
                  <a:close/>
                </a:path>
                <a:path w="398145" h="405130">
                  <a:moveTo>
                    <a:pt x="178772" y="16903"/>
                  </a:moveTo>
                  <a:lnTo>
                    <a:pt x="162581" y="16903"/>
                  </a:lnTo>
                  <a:lnTo>
                    <a:pt x="152865" y="30772"/>
                  </a:lnTo>
                  <a:lnTo>
                    <a:pt x="152446" y="32473"/>
                  </a:lnTo>
                  <a:lnTo>
                    <a:pt x="158847" y="77304"/>
                  </a:lnTo>
                  <a:lnTo>
                    <a:pt x="132063" y="104114"/>
                  </a:lnTo>
                  <a:lnTo>
                    <a:pt x="132075" y="108318"/>
                  </a:lnTo>
                  <a:lnTo>
                    <a:pt x="135771" y="111988"/>
                  </a:lnTo>
                  <a:lnTo>
                    <a:pt x="137206" y="112661"/>
                  </a:lnTo>
                  <a:lnTo>
                    <a:pt x="212631" y="119532"/>
                  </a:lnTo>
                  <a:lnTo>
                    <a:pt x="213470" y="119443"/>
                  </a:lnTo>
                  <a:lnTo>
                    <a:pt x="257796" y="106146"/>
                  </a:lnTo>
                  <a:lnTo>
                    <a:pt x="211717" y="106146"/>
                  </a:lnTo>
                  <a:lnTo>
                    <a:pt x="154072" y="100901"/>
                  </a:lnTo>
                  <a:lnTo>
                    <a:pt x="172093" y="82892"/>
                  </a:lnTo>
                  <a:lnTo>
                    <a:pt x="172792" y="80797"/>
                  </a:lnTo>
                  <a:lnTo>
                    <a:pt x="166200" y="34861"/>
                  </a:lnTo>
                  <a:lnTo>
                    <a:pt x="178772" y="16903"/>
                  </a:lnTo>
                  <a:close/>
                </a:path>
                <a:path w="398145" h="405130">
                  <a:moveTo>
                    <a:pt x="269828" y="13284"/>
                  </a:moveTo>
                  <a:lnTo>
                    <a:pt x="199093" y="13284"/>
                  </a:lnTo>
                  <a:lnTo>
                    <a:pt x="247203" y="19632"/>
                  </a:lnTo>
                  <a:lnTo>
                    <a:pt x="291348" y="37828"/>
                  </a:lnTo>
                  <a:lnTo>
                    <a:pt x="329408" y="66656"/>
                  </a:lnTo>
                  <a:lnTo>
                    <a:pt x="359266" y="104902"/>
                  </a:lnTo>
                  <a:lnTo>
                    <a:pt x="332265" y="118529"/>
                  </a:lnTo>
                  <a:lnTo>
                    <a:pt x="361734" y="118529"/>
                  </a:lnTo>
                  <a:lnTo>
                    <a:pt x="365616" y="116573"/>
                  </a:lnTo>
                  <a:lnTo>
                    <a:pt x="379344" y="116573"/>
                  </a:lnTo>
                  <a:lnTo>
                    <a:pt x="364274" y="87787"/>
                  </a:lnTo>
                  <a:lnTo>
                    <a:pt x="335408" y="53885"/>
                  </a:lnTo>
                  <a:lnTo>
                    <a:pt x="298445" y="26543"/>
                  </a:lnTo>
                  <a:lnTo>
                    <a:pt x="275080" y="15060"/>
                  </a:lnTo>
                  <a:lnTo>
                    <a:pt x="269828" y="13284"/>
                  </a:lnTo>
                  <a:close/>
                </a:path>
                <a:path w="398145" h="405130">
                  <a:moveTo>
                    <a:pt x="278710" y="86042"/>
                  </a:moveTo>
                  <a:lnTo>
                    <a:pt x="211717" y="106146"/>
                  </a:lnTo>
                  <a:lnTo>
                    <a:pt x="257796" y="106146"/>
                  </a:lnTo>
                  <a:lnTo>
                    <a:pt x="277821" y="100139"/>
                  </a:lnTo>
                  <a:lnTo>
                    <a:pt x="302822" y="100139"/>
                  </a:lnTo>
                  <a:lnTo>
                    <a:pt x="280678" y="86309"/>
                  </a:lnTo>
                  <a:lnTo>
                    <a:pt x="278710" y="86042"/>
                  </a:lnTo>
                  <a:close/>
                </a:path>
                <a:path w="398145" h="405130">
                  <a:moveTo>
                    <a:pt x="121802" y="36931"/>
                  </a:moveTo>
                  <a:lnTo>
                    <a:pt x="108491" y="36931"/>
                  </a:lnTo>
                  <a:lnTo>
                    <a:pt x="106345" y="75869"/>
                  </a:lnTo>
                  <a:lnTo>
                    <a:pt x="58530" y="105752"/>
                  </a:lnTo>
                  <a:lnTo>
                    <a:pt x="83660" y="105752"/>
                  </a:lnTo>
                  <a:lnTo>
                    <a:pt x="118143" y="84201"/>
                  </a:lnTo>
                  <a:lnTo>
                    <a:pt x="119312" y="82219"/>
                  </a:lnTo>
                  <a:lnTo>
                    <a:pt x="121802" y="36931"/>
                  </a:lnTo>
                  <a:close/>
                </a:path>
              </a:pathLst>
            </a:custGeom>
            <a:solidFill>
              <a:srgbClr val="1A806E"/>
            </a:solidFill>
          </p:spPr>
          <p:txBody>
            <a:bodyPr wrap="square" lIns="0" tIns="0" rIns="0" bIns="0" rtlCol="0"/>
            <a:lstStyle/>
            <a:p>
              <a:endParaRPr/>
            </a:p>
          </p:txBody>
        </p:sp>
      </p:grpSp>
      <p:grpSp>
        <p:nvGrpSpPr>
          <p:cNvPr id="20" name="object 20"/>
          <p:cNvGrpSpPr/>
          <p:nvPr/>
        </p:nvGrpSpPr>
        <p:grpSpPr>
          <a:xfrm>
            <a:off x="6840321" y="2885960"/>
            <a:ext cx="406400" cy="406400"/>
            <a:chOff x="6840321" y="2885960"/>
            <a:chExt cx="406400" cy="406400"/>
          </a:xfrm>
        </p:grpSpPr>
        <p:sp>
          <p:nvSpPr>
            <p:cNvPr id="21" name="object 21"/>
            <p:cNvSpPr/>
            <p:nvPr/>
          </p:nvSpPr>
          <p:spPr>
            <a:xfrm>
              <a:off x="6840321" y="2964510"/>
              <a:ext cx="406400" cy="327660"/>
            </a:xfrm>
            <a:custGeom>
              <a:avLst/>
              <a:gdLst/>
              <a:ahLst/>
              <a:cxnLst/>
              <a:rect l="l" t="t" r="r" b="b"/>
              <a:pathLst>
                <a:path w="406400" h="327660">
                  <a:moveTo>
                    <a:pt x="405879" y="314236"/>
                  </a:moveTo>
                  <a:lnTo>
                    <a:pt x="0" y="314236"/>
                  </a:lnTo>
                  <a:lnTo>
                    <a:pt x="0" y="327317"/>
                  </a:lnTo>
                  <a:lnTo>
                    <a:pt x="405879" y="327317"/>
                  </a:lnTo>
                  <a:lnTo>
                    <a:pt x="405879" y="314236"/>
                  </a:lnTo>
                  <a:close/>
                </a:path>
                <a:path w="406400" h="327660">
                  <a:moveTo>
                    <a:pt x="32727" y="222580"/>
                  </a:moveTo>
                  <a:lnTo>
                    <a:pt x="19646" y="222580"/>
                  </a:lnTo>
                  <a:lnTo>
                    <a:pt x="19646" y="314236"/>
                  </a:lnTo>
                  <a:lnTo>
                    <a:pt x="32727" y="314236"/>
                  </a:lnTo>
                  <a:lnTo>
                    <a:pt x="32727" y="222580"/>
                  </a:lnTo>
                  <a:close/>
                </a:path>
                <a:path w="406400" h="327660">
                  <a:moveTo>
                    <a:pt x="95262" y="261861"/>
                  </a:moveTo>
                  <a:lnTo>
                    <a:pt x="48768" y="261861"/>
                  </a:lnTo>
                  <a:lnTo>
                    <a:pt x="45821" y="264795"/>
                  </a:lnTo>
                  <a:lnTo>
                    <a:pt x="45821" y="314236"/>
                  </a:lnTo>
                  <a:lnTo>
                    <a:pt x="58915" y="314236"/>
                  </a:lnTo>
                  <a:lnTo>
                    <a:pt x="58915" y="274954"/>
                  </a:lnTo>
                  <a:lnTo>
                    <a:pt x="98196" y="274954"/>
                  </a:lnTo>
                  <a:lnTo>
                    <a:pt x="98196" y="264795"/>
                  </a:lnTo>
                  <a:lnTo>
                    <a:pt x="95262" y="261861"/>
                  </a:lnTo>
                  <a:close/>
                </a:path>
                <a:path w="406400" h="327660">
                  <a:moveTo>
                    <a:pt x="98196" y="274954"/>
                  </a:moveTo>
                  <a:lnTo>
                    <a:pt x="85102" y="274954"/>
                  </a:lnTo>
                  <a:lnTo>
                    <a:pt x="85102" y="314236"/>
                  </a:lnTo>
                  <a:lnTo>
                    <a:pt x="98196" y="314236"/>
                  </a:lnTo>
                  <a:lnTo>
                    <a:pt x="98196" y="274954"/>
                  </a:lnTo>
                  <a:close/>
                </a:path>
                <a:path w="406400" h="327660">
                  <a:moveTo>
                    <a:pt x="160731" y="261861"/>
                  </a:moveTo>
                  <a:lnTo>
                    <a:pt x="114223" y="261861"/>
                  </a:lnTo>
                  <a:lnTo>
                    <a:pt x="111277" y="264795"/>
                  </a:lnTo>
                  <a:lnTo>
                    <a:pt x="111277" y="314236"/>
                  </a:lnTo>
                  <a:lnTo>
                    <a:pt x="124371" y="314236"/>
                  </a:lnTo>
                  <a:lnTo>
                    <a:pt x="124371" y="274954"/>
                  </a:lnTo>
                  <a:lnTo>
                    <a:pt x="163652" y="274954"/>
                  </a:lnTo>
                  <a:lnTo>
                    <a:pt x="163652" y="264795"/>
                  </a:lnTo>
                  <a:lnTo>
                    <a:pt x="160731" y="261861"/>
                  </a:lnTo>
                  <a:close/>
                </a:path>
                <a:path w="406400" h="327660">
                  <a:moveTo>
                    <a:pt x="163652" y="274954"/>
                  </a:moveTo>
                  <a:lnTo>
                    <a:pt x="150558" y="274954"/>
                  </a:lnTo>
                  <a:lnTo>
                    <a:pt x="150558" y="314236"/>
                  </a:lnTo>
                  <a:lnTo>
                    <a:pt x="163652" y="314236"/>
                  </a:lnTo>
                  <a:lnTo>
                    <a:pt x="163652" y="274954"/>
                  </a:lnTo>
                  <a:close/>
                </a:path>
                <a:path w="406400" h="327660">
                  <a:moveTo>
                    <a:pt x="226187" y="261861"/>
                  </a:moveTo>
                  <a:lnTo>
                    <a:pt x="179679" y="261861"/>
                  </a:lnTo>
                  <a:lnTo>
                    <a:pt x="176758" y="264795"/>
                  </a:lnTo>
                  <a:lnTo>
                    <a:pt x="176758" y="314236"/>
                  </a:lnTo>
                  <a:lnTo>
                    <a:pt x="189826" y="314236"/>
                  </a:lnTo>
                  <a:lnTo>
                    <a:pt x="189826" y="274954"/>
                  </a:lnTo>
                  <a:lnTo>
                    <a:pt x="229120" y="274954"/>
                  </a:lnTo>
                  <a:lnTo>
                    <a:pt x="229120" y="264795"/>
                  </a:lnTo>
                  <a:lnTo>
                    <a:pt x="226187" y="261861"/>
                  </a:lnTo>
                  <a:close/>
                </a:path>
                <a:path w="406400" h="327660">
                  <a:moveTo>
                    <a:pt x="229120" y="274954"/>
                  </a:moveTo>
                  <a:lnTo>
                    <a:pt x="216027" y="274954"/>
                  </a:lnTo>
                  <a:lnTo>
                    <a:pt x="216027" y="314236"/>
                  </a:lnTo>
                  <a:lnTo>
                    <a:pt x="229120" y="314236"/>
                  </a:lnTo>
                  <a:lnTo>
                    <a:pt x="229120" y="274954"/>
                  </a:lnTo>
                  <a:close/>
                </a:path>
                <a:path w="406400" h="327660">
                  <a:moveTo>
                    <a:pt x="291655" y="261861"/>
                  </a:moveTo>
                  <a:lnTo>
                    <a:pt x="245148" y="261861"/>
                  </a:lnTo>
                  <a:lnTo>
                    <a:pt x="242214" y="264795"/>
                  </a:lnTo>
                  <a:lnTo>
                    <a:pt x="242214" y="314236"/>
                  </a:lnTo>
                  <a:lnTo>
                    <a:pt x="255308" y="314236"/>
                  </a:lnTo>
                  <a:lnTo>
                    <a:pt x="255308" y="274954"/>
                  </a:lnTo>
                  <a:lnTo>
                    <a:pt x="294589" y="274954"/>
                  </a:lnTo>
                  <a:lnTo>
                    <a:pt x="294589" y="264795"/>
                  </a:lnTo>
                  <a:lnTo>
                    <a:pt x="291655" y="261861"/>
                  </a:lnTo>
                  <a:close/>
                </a:path>
                <a:path w="406400" h="327660">
                  <a:moveTo>
                    <a:pt x="294589" y="274954"/>
                  </a:moveTo>
                  <a:lnTo>
                    <a:pt x="281495" y="274954"/>
                  </a:lnTo>
                  <a:lnTo>
                    <a:pt x="281495" y="314236"/>
                  </a:lnTo>
                  <a:lnTo>
                    <a:pt x="294589" y="314236"/>
                  </a:lnTo>
                  <a:lnTo>
                    <a:pt x="294589" y="274954"/>
                  </a:lnTo>
                  <a:close/>
                </a:path>
                <a:path w="406400" h="327660">
                  <a:moveTo>
                    <a:pt x="357124" y="261861"/>
                  </a:moveTo>
                  <a:lnTo>
                    <a:pt x="310616" y="261861"/>
                  </a:lnTo>
                  <a:lnTo>
                    <a:pt x="307670" y="264795"/>
                  </a:lnTo>
                  <a:lnTo>
                    <a:pt x="307670" y="314236"/>
                  </a:lnTo>
                  <a:lnTo>
                    <a:pt x="320763" y="314236"/>
                  </a:lnTo>
                  <a:lnTo>
                    <a:pt x="320763" y="274954"/>
                  </a:lnTo>
                  <a:lnTo>
                    <a:pt x="360045" y="274954"/>
                  </a:lnTo>
                  <a:lnTo>
                    <a:pt x="360045" y="264795"/>
                  </a:lnTo>
                  <a:lnTo>
                    <a:pt x="357124" y="261861"/>
                  </a:lnTo>
                  <a:close/>
                </a:path>
                <a:path w="406400" h="327660">
                  <a:moveTo>
                    <a:pt x="360045" y="274954"/>
                  </a:moveTo>
                  <a:lnTo>
                    <a:pt x="346951" y="274954"/>
                  </a:lnTo>
                  <a:lnTo>
                    <a:pt x="346951" y="314236"/>
                  </a:lnTo>
                  <a:lnTo>
                    <a:pt x="360045" y="314236"/>
                  </a:lnTo>
                  <a:lnTo>
                    <a:pt x="360045" y="274954"/>
                  </a:lnTo>
                  <a:close/>
                </a:path>
                <a:path w="406400" h="327660">
                  <a:moveTo>
                    <a:pt x="386232" y="222580"/>
                  </a:moveTo>
                  <a:lnTo>
                    <a:pt x="373151" y="222580"/>
                  </a:lnTo>
                  <a:lnTo>
                    <a:pt x="373151" y="314236"/>
                  </a:lnTo>
                  <a:lnTo>
                    <a:pt x="386232" y="314236"/>
                  </a:lnTo>
                  <a:lnTo>
                    <a:pt x="386232" y="222580"/>
                  </a:lnTo>
                  <a:close/>
                </a:path>
                <a:path w="406400" h="327660">
                  <a:moveTo>
                    <a:pt x="402932" y="170218"/>
                  </a:moveTo>
                  <a:lnTo>
                    <a:pt x="2933" y="170218"/>
                  </a:lnTo>
                  <a:lnTo>
                    <a:pt x="0" y="173139"/>
                  </a:lnTo>
                  <a:lnTo>
                    <a:pt x="0" y="219646"/>
                  </a:lnTo>
                  <a:lnTo>
                    <a:pt x="2933" y="222580"/>
                  </a:lnTo>
                  <a:lnTo>
                    <a:pt x="402932" y="222580"/>
                  </a:lnTo>
                  <a:lnTo>
                    <a:pt x="405879" y="219646"/>
                  </a:lnTo>
                  <a:lnTo>
                    <a:pt x="405879" y="209499"/>
                  </a:lnTo>
                  <a:lnTo>
                    <a:pt x="13093" y="209499"/>
                  </a:lnTo>
                  <a:lnTo>
                    <a:pt x="13093" y="183311"/>
                  </a:lnTo>
                  <a:lnTo>
                    <a:pt x="405879" y="183311"/>
                  </a:lnTo>
                  <a:lnTo>
                    <a:pt x="405879" y="173139"/>
                  </a:lnTo>
                  <a:lnTo>
                    <a:pt x="402932" y="170218"/>
                  </a:lnTo>
                  <a:close/>
                </a:path>
                <a:path w="406400" h="327660">
                  <a:moveTo>
                    <a:pt x="405879" y="183311"/>
                  </a:moveTo>
                  <a:lnTo>
                    <a:pt x="392772" y="183311"/>
                  </a:lnTo>
                  <a:lnTo>
                    <a:pt x="392772" y="209499"/>
                  </a:lnTo>
                  <a:lnTo>
                    <a:pt x="405879" y="209499"/>
                  </a:lnTo>
                  <a:lnTo>
                    <a:pt x="405879" y="183311"/>
                  </a:lnTo>
                  <a:close/>
                </a:path>
                <a:path w="406400" h="327660">
                  <a:moveTo>
                    <a:pt x="39268" y="72021"/>
                  </a:moveTo>
                  <a:lnTo>
                    <a:pt x="26187" y="72021"/>
                  </a:lnTo>
                  <a:lnTo>
                    <a:pt x="26187" y="170218"/>
                  </a:lnTo>
                  <a:lnTo>
                    <a:pt x="39268" y="170218"/>
                  </a:lnTo>
                  <a:lnTo>
                    <a:pt x="39268" y="72021"/>
                  </a:lnTo>
                  <a:close/>
                </a:path>
                <a:path w="406400" h="327660">
                  <a:moveTo>
                    <a:pt x="196392" y="72021"/>
                  </a:moveTo>
                  <a:lnTo>
                    <a:pt x="183299" y="72021"/>
                  </a:lnTo>
                  <a:lnTo>
                    <a:pt x="183299" y="170218"/>
                  </a:lnTo>
                  <a:lnTo>
                    <a:pt x="196392" y="170218"/>
                  </a:lnTo>
                  <a:lnTo>
                    <a:pt x="196392" y="72021"/>
                  </a:lnTo>
                  <a:close/>
                </a:path>
                <a:path w="406400" h="327660">
                  <a:moveTo>
                    <a:pt x="278371" y="0"/>
                  </a:moveTo>
                  <a:lnTo>
                    <a:pt x="232257" y="0"/>
                  </a:lnTo>
                  <a:lnTo>
                    <a:pt x="229400" y="2641"/>
                  </a:lnTo>
                  <a:lnTo>
                    <a:pt x="216509" y="170218"/>
                  </a:lnTo>
                  <a:lnTo>
                    <a:pt x="229654" y="170218"/>
                  </a:lnTo>
                  <a:lnTo>
                    <a:pt x="239725" y="39281"/>
                  </a:lnTo>
                  <a:lnTo>
                    <a:pt x="284024" y="39281"/>
                  </a:lnTo>
                  <a:lnTo>
                    <a:pt x="283016" y="26187"/>
                  </a:lnTo>
                  <a:lnTo>
                    <a:pt x="240728" y="26187"/>
                  </a:lnTo>
                  <a:lnTo>
                    <a:pt x="241731" y="13106"/>
                  </a:lnTo>
                  <a:lnTo>
                    <a:pt x="282009" y="13106"/>
                  </a:lnTo>
                  <a:lnTo>
                    <a:pt x="281203" y="2641"/>
                  </a:lnTo>
                  <a:lnTo>
                    <a:pt x="278371" y="0"/>
                  </a:lnTo>
                  <a:close/>
                </a:path>
                <a:path w="406400" h="327660">
                  <a:moveTo>
                    <a:pt x="284024" y="39281"/>
                  </a:moveTo>
                  <a:lnTo>
                    <a:pt x="270903" y="39281"/>
                  </a:lnTo>
                  <a:lnTo>
                    <a:pt x="280974" y="170218"/>
                  </a:lnTo>
                  <a:lnTo>
                    <a:pt x="294106" y="170218"/>
                  </a:lnTo>
                  <a:lnTo>
                    <a:pt x="284024" y="39281"/>
                  </a:lnTo>
                  <a:close/>
                </a:path>
                <a:path w="406400" h="327660">
                  <a:moveTo>
                    <a:pt x="370001" y="0"/>
                  </a:moveTo>
                  <a:lnTo>
                    <a:pt x="323900" y="0"/>
                  </a:lnTo>
                  <a:lnTo>
                    <a:pt x="321056" y="2641"/>
                  </a:lnTo>
                  <a:lnTo>
                    <a:pt x="308152" y="170218"/>
                  </a:lnTo>
                  <a:lnTo>
                    <a:pt x="321297" y="170218"/>
                  </a:lnTo>
                  <a:lnTo>
                    <a:pt x="331368" y="39281"/>
                  </a:lnTo>
                  <a:lnTo>
                    <a:pt x="375677" y="39281"/>
                  </a:lnTo>
                  <a:lnTo>
                    <a:pt x="374670" y="26187"/>
                  </a:lnTo>
                  <a:lnTo>
                    <a:pt x="332371" y="26187"/>
                  </a:lnTo>
                  <a:lnTo>
                    <a:pt x="333387" y="13106"/>
                  </a:lnTo>
                  <a:lnTo>
                    <a:pt x="373664" y="13106"/>
                  </a:lnTo>
                  <a:lnTo>
                    <a:pt x="372859" y="2641"/>
                  </a:lnTo>
                  <a:lnTo>
                    <a:pt x="370001" y="0"/>
                  </a:lnTo>
                  <a:close/>
                </a:path>
                <a:path w="406400" h="327660">
                  <a:moveTo>
                    <a:pt x="375677" y="39281"/>
                  </a:moveTo>
                  <a:lnTo>
                    <a:pt x="362559" y="39281"/>
                  </a:lnTo>
                  <a:lnTo>
                    <a:pt x="372618" y="170218"/>
                  </a:lnTo>
                  <a:lnTo>
                    <a:pt x="385749" y="170218"/>
                  </a:lnTo>
                  <a:lnTo>
                    <a:pt x="375677" y="39281"/>
                  </a:lnTo>
                  <a:close/>
                </a:path>
                <a:path w="406400" h="327660">
                  <a:moveTo>
                    <a:pt x="206540" y="19646"/>
                  </a:moveTo>
                  <a:lnTo>
                    <a:pt x="16014" y="19646"/>
                  </a:lnTo>
                  <a:lnTo>
                    <a:pt x="13093" y="22580"/>
                  </a:lnTo>
                  <a:lnTo>
                    <a:pt x="13093" y="69087"/>
                  </a:lnTo>
                  <a:lnTo>
                    <a:pt x="16014" y="72021"/>
                  </a:lnTo>
                  <a:lnTo>
                    <a:pt x="206540" y="72021"/>
                  </a:lnTo>
                  <a:lnTo>
                    <a:pt x="209486" y="69087"/>
                  </a:lnTo>
                  <a:lnTo>
                    <a:pt x="209486" y="58928"/>
                  </a:lnTo>
                  <a:lnTo>
                    <a:pt x="26187" y="58928"/>
                  </a:lnTo>
                  <a:lnTo>
                    <a:pt x="26187" y="32740"/>
                  </a:lnTo>
                  <a:lnTo>
                    <a:pt x="209486" y="32740"/>
                  </a:lnTo>
                  <a:lnTo>
                    <a:pt x="209486" y="22580"/>
                  </a:lnTo>
                  <a:lnTo>
                    <a:pt x="206540" y="19646"/>
                  </a:lnTo>
                  <a:close/>
                </a:path>
                <a:path w="406400" h="327660">
                  <a:moveTo>
                    <a:pt x="209486" y="32740"/>
                  </a:moveTo>
                  <a:lnTo>
                    <a:pt x="196380" y="32740"/>
                  </a:lnTo>
                  <a:lnTo>
                    <a:pt x="196380" y="58928"/>
                  </a:lnTo>
                  <a:lnTo>
                    <a:pt x="209486" y="58928"/>
                  </a:lnTo>
                  <a:lnTo>
                    <a:pt x="209486" y="32740"/>
                  </a:lnTo>
                  <a:close/>
                </a:path>
                <a:path w="406400" h="327660">
                  <a:moveTo>
                    <a:pt x="282009" y="13106"/>
                  </a:moveTo>
                  <a:lnTo>
                    <a:pt x="268884" y="13106"/>
                  </a:lnTo>
                  <a:lnTo>
                    <a:pt x="269887" y="26187"/>
                  </a:lnTo>
                  <a:lnTo>
                    <a:pt x="283016" y="26187"/>
                  </a:lnTo>
                  <a:lnTo>
                    <a:pt x="282009" y="13106"/>
                  </a:lnTo>
                  <a:close/>
                </a:path>
                <a:path w="406400" h="327660">
                  <a:moveTo>
                    <a:pt x="373664" y="13106"/>
                  </a:moveTo>
                  <a:lnTo>
                    <a:pt x="360527" y="13106"/>
                  </a:lnTo>
                  <a:lnTo>
                    <a:pt x="361530" y="26187"/>
                  </a:lnTo>
                  <a:lnTo>
                    <a:pt x="374670" y="26187"/>
                  </a:lnTo>
                  <a:lnTo>
                    <a:pt x="373664" y="13106"/>
                  </a:lnTo>
                  <a:close/>
                </a:path>
              </a:pathLst>
            </a:custGeom>
            <a:solidFill>
              <a:srgbClr val="1A806E"/>
            </a:solidFill>
          </p:spPr>
          <p:txBody>
            <a:bodyPr wrap="square" lIns="0" tIns="0" rIns="0" bIns="0" rtlCol="0"/>
            <a:lstStyle/>
            <a:p>
              <a:endParaRPr/>
            </a:p>
          </p:txBody>
        </p:sp>
        <p:pic>
          <p:nvPicPr>
            <p:cNvPr id="22" name="object 22"/>
            <p:cNvPicPr/>
            <p:nvPr/>
          </p:nvPicPr>
          <p:blipFill>
            <a:blip r:embed="rId6" cstate="print"/>
            <a:stretch>
              <a:fillRect/>
            </a:stretch>
          </p:blipFill>
          <p:spPr>
            <a:xfrm>
              <a:off x="6892696" y="3049625"/>
              <a:ext cx="117830" cy="65455"/>
            </a:xfrm>
            <a:prstGeom prst="rect">
              <a:avLst/>
            </a:prstGeom>
          </p:spPr>
        </p:pic>
        <p:pic>
          <p:nvPicPr>
            <p:cNvPr id="23" name="object 23"/>
            <p:cNvPicPr/>
            <p:nvPr/>
          </p:nvPicPr>
          <p:blipFill>
            <a:blip r:embed="rId7" cstate="print"/>
            <a:stretch>
              <a:fillRect/>
            </a:stretch>
          </p:blipFill>
          <p:spPr>
            <a:xfrm>
              <a:off x="7069441" y="2885960"/>
              <a:ext cx="72021" cy="65468"/>
            </a:xfrm>
            <a:prstGeom prst="rect">
              <a:avLst/>
            </a:prstGeom>
          </p:spPr>
        </p:pic>
        <p:pic>
          <p:nvPicPr>
            <p:cNvPr id="24" name="object 24"/>
            <p:cNvPicPr/>
            <p:nvPr/>
          </p:nvPicPr>
          <p:blipFill>
            <a:blip r:embed="rId8" cstate="print"/>
            <a:stretch>
              <a:fillRect/>
            </a:stretch>
          </p:blipFill>
          <p:spPr>
            <a:xfrm>
              <a:off x="7161097" y="2885960"/>
              <a:ext cx="72008" cy="65468"/>
            </a:xfrm>
            <a:prstGeom prst="rect">
              <a:avLst/>
            </a:prstGeom>
          </p:spPr>
        </p:pic>
      </p:grpSp>
      <p:pic>
        <p:nvPicPr>
          <p:cNvPr id="25" name="object 25"/>
          <p:cNvPicPr/>
          <p:nvPr/>
        </p:nvPicPr>
        <p:blipFill>
          <a:blip r:embed="rId9" cstate="print"/>
          <a:stretch>
            <a:fillRect/>
          </a:stretch>
        </p:blipFill>
        <p:spPr>
          <a:xfrm>
            <a:off x="7764660" y="450644"/>
            <a:ext cx="2296101" cy="5447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08115" y="1891677"/>
            <a:ext cx="4583887" cy="4873002"/>
          </a:xfrm>
          <a:prstGeom prst="rect">
            <a:avLst/>
          </a:prstGeom>
        </p:spPr>
      </p:pic>
      <p:sp>
        <p:nvSpPr>
          <p:cNvPr id="3" name="object 3"/>
          <p:cNvSpPr/>
          <p:nvPr/>
        </p:nvSpPr>
        <p:spPr>
          <a:xfrm>
            <a:off x="0" y="1651"/>
            <a:ext cx="6281420" cy="1295400"/>
          </a:xfrm>
          <a:custGeom>
            <a:avLst/>
            <a:gdLst/>
            <a:ahLst/>
            <a:cxnLst/>
            <a:rect l="l" t="t" r="r" b="b"/>
            <a:pathLst>
              <a:path w="6281420" h="1295400">
                <a:moveTo>
                  <a:pt x="6281077" y="0"/>
                </a:moveTo>
                <a:lnTo>
                  <a:pt x="0" y="0"/>
                </a:lnTo>
                <a:lnTo>
                  <a:pt x="0" y="1295146"/>
                </a:lnTo>
                <a:lnTo>
                  <a:pt x="5518708" y="1292085"/>
                </a:lnTo>
                <a:lnTo>
                  <a:pt x="6281077" y="0"/>
                </a:lnTo>
                <a:close/>
              </a:path>
            </a:pathLst>
          </a:custGeom>
          <a:solidFill>
            <a:srgbClr val="AD1E2E"/>
          </a:solidFill>
        </p:spPr>
        <p:txBody>
          <a:bodyPr wrap="square" lIns="0" tIns="0" rIns="0" bIns="0" rtlCol="0"/>
          <a:lstStyle/>
          <a:p>
            <a:endParaRPr/>
          </a:p>
        </p:txBody>
      </p:sp>
      <p:grpSp>
        <p:nvGrpSpPr>
          <p:cNvPr id="4" name="object 4"/>
          <p:cNvGrpSpPr/>
          <p:nvPr/>
        </p:nvGrpSpPr>
        <p:grpSpPr>
          <a:xfrm>
            <a:off x="-19049" y="2715133"/>
            <a:ext cx="2044064" cy="1040130"/>
            <a:chOff x="-19049" y="2715133"/>
            <a:chExt cx="2044064" cy="1040130"/>
          </a:xfrm>
        </p:grpSpPr>
        <p:sp>
          <p:nvSpPr>
            <p:cNvPr id="5" name="object 5"/>
            <p:cNvSpPr/>
            <p:nvPr/>
          </p:nvSpPr>
          <p:spPr>
            <a:xfrm>
              <a:off x="0" y="2734195"/>
              <a:ext cx="2005964" cy="1002030"/>
            </a:xfrm>
            <a:custGeom>
              <a:avLst/>
              <a:gdLst/>
              <a:ahLst/>
              <a:cxnLst/>
              <a:rect l="l" t="t" r="r" b="b"/>
              <a:pathLst>
                <a:path w="2005964" h="1002029">
                  <a:moveTo>
                    <a:pt x="2005901" y="0"/>
                  </a:moveTo>
                  <a:lnTo>
                    <a:pt x="0" y="0"/>
                  </a:lnTo>
                  <a:lnTo>
                    <a:pt x="0" y="1001890"/>
                  </a:lnTo>
                  <a:lnTo>
                    <a:pt x="1427759" y="1001890"/>
                  </a:lnTo>
                  <a:lnTo>
                    <a:pt x="2005901" y="0"/>
                  </a:lnTo>
                  <a:close/>
                </a:path>
              </a:pathLst>
            </a:custGeom>
            <a:solidFill>
              <a:srgbClr val="1A806E"/>
            </a:solidFill>
          </p:spPr>
          <p:txBody>
            <a:bodyPr wrap="square" lIns="0" tIns="0" rIns="0" bIns="0" rtlCol="0"/>
            <a:lstStyle/>
            <a:p>
              <a:endParaRPr/>
            </a:p>
          </p:txBody>
        </p:sp>
        <p:sp>
          <p:nvSpPr>
            <p:cNvPr id="6" name="object 6"/>
            <p:cNvSpPr/>
            <p:nvPr/>
          </p:nvSpPr>
          <p:spPr>
            <a:xfrm>
              <a:off x="0" y="2734183"/>
              <a:ext cx="2005964" cy="1002030"/>
            </a:xfrm>
            <a:custGeom>
              <a:avLst/>
              <a:gdLst/>
              <a:ahLst/>
              <a:cxnLst/>
              <a:rect l="l" t="t" r="r" b="b"/>
              <a:pathLst>
                <a:path w="2005964" h="1002029">
                  <a:moveTo>
                    <a:pt x="1427759" y="1001890"/>
                  </a:moveTo>
                  <a:lnTo>
                    <a:pt x="0" y="1001890"/>
                  </a:lnTo>
                </a:path>
                <a:path w="2005964" h="1002029">
                  <a:moveTo>
                    <a:pt x="0" y="0"/>
                  </a:moveTo>
                  <a:lnTo>
                    <a:pt x="2005901" y="0"/>
                  </a:lnTo>
                  <a:lnTo>
                    <a:pt x="1427759" y="1001890"/>
                  </a:lnTo>
                </a:path>
              </a:pathLst>
            </a:custGeom>
            <a:ln w="38100">
              <a:solidFill>
                <a:srgbClr val="1A806E"/>
              </a:solidFill>
            </a:ln>
          </p:spPr>
          <p:txBody>
            <a:bodyPr wrap="square" lIns="0" tIns="0" rIns="0" bIns="0" rtlCol="0"/>
            <a:lstStyle/>
            <a:p>
              <a:endParaRPr/>
            </a:p>
          </p:txBody>
        </p:sp>
      </p:grpSp>
      <p:grpSp>
        <p:nvGrpSpPr>
          <p:cNvPr id="7" name="object 7"/>
          <p:cNvGrpSpPr/>
          <p:nvPr/>
        </p:nvGrpSpPr>
        <p:grpSpPr>
          <a:xfrm>
            <a:off x="-19049" y="4205261"/>
            <a:ext cx="2044064" cy="1040130"/>
            <a:chOff x="-19049" y="4205261"/>
            <a:chExt cx="2044064" cy="1040130"/>
          </a:xfrm>
        </p:grpSpPr>
        <p:sp>
          <p:nvSpPr>
            <p:cNvPr id="8" name="object 8"/>
            <p:cNvSpPr/>
            <p:nvPr/>
          </p:nvSpPr>
          <p:spPr>
            <a:xfrm>
              <a:off x="0" y="4224324"/>
              <a:ext cx="2005964" cy="1002030"/>
            </a:xfrm>
            <a:custGeom>
              <a:avLst/>
              <a:gdLst/>
              <a:ahLst/>
              <a:cxnLst/>
              <a:rect l="l" t="t" r="r" b="b"/>
              <a:pathLst>
                <a:path w="2005964" h="1002029">
                  <a:moveTo>
                    <a:pt x="2005901" y="0"/>
                  </a:moveTo>
                  <a:lnTo>
                    <a:pt x="0" y="0"/>
                  </a:lnTo>
                  <a:lnTo>
                    <a:pt x="0" y="1001890"/>
                  </a:lnTo>
                  <a:lnTo>
                    <a:pt x="1427759" y="1001890"/>
                  </a:lnTo>
                  <a:lnTo>
                    <a:pt x="2005901" y="0"/>
                  </a:lnTo>
                  <a:close/>
                </a:path>
              </a:pathLst>
            </a:custGeom>
            <a:solidFill>
              <a:srgbClr val="1A806E"/>
            </a:solidFill>
          </p:spPr>
          <p:txBody>
            <a:bodyPr wrap="square" lIns="0" tIns="0" rIns="0" bIns="0" rtlCol="0"/>
            <a:lstStyle/>
            <a:p>
              <a:endParaRPr/>
            </a:p>
          </p:txBody>
        </p:sp>
        <p:sp>
          <p:nvSpPr>
            <p:cNvPr id="9" name="object 9"/>
            <p:cNvSpPr/>
            <p:nvPr/>
          </p:nvSpPr>
          <p:spPr>
            <a:xfrm>
              <a:off x="0" y="4224311"/>
              <a:ext cx="2005964" cy="1002030"/>
            </a:xfrm>
            <a:custGeom>
              <a:avLst/>
              <a:gdLst/>
              <a:ahLst/>
              <a:cxnLst/>
              <a:rect l="l" t="t" r="r" b="b"/>
              <a:pathLst>
                <a:path w="2005964" h="1002029">
                  <a:moveTo>
                    <a:pt x="1427759" y="1001890"/>
                  </a:moveTo>
                  <a:lnTo>
                    <a:pt x="0" y="1001890"/>
                  </a:lnTo>
                </a:path>
                <a:path w="2005964" h="1002029">
                  <a:moveTo>
                    <a:pt x="0" y="0"/>
                  </a:moveTo>
                  <a:lnTo>
                    <a:pt x="2005901" y="0"/>
                  </a:lnTo>
                  <a:lnTo>
                    <a:pt x="1427759" y="1001890"/>
                  </a:lnTo>
                </a:path>
              </a:pathLst>
            </a:custGeom>
            <a:ln w="38100">
              <a:solidFill>
                <a:srgbClr val="1A806E"/>
              </a:solidFill>
            </a:ln>
          </p:spPr>
          <p:txBody>
            <a:bodyPr wrap="square" lIns="0" tIns="0" rIns="0" bIns="0" rtlCol="0"/>
            <a:lstStyle/>
            <a:p>
              <a:endParaRPr/>
            </a:p>
          </p:txBody>
        </p:sp>
      </p:grpSp>
      <p:grpSp>
        <p:nvGrpSpPr>
          <p:cNvPr id="10" name="object 10"/>
          <p:cNvGrpSpPr/>
          <p:nvPr/>
        </p:nvGrpSpPr>
        <p:grpSpPr>
          <a:xfrm>
            <a:off x="-19049" y="5754660"/>
            <a:ext cx="2044064" cy="1040130"/>
            <a:chOff x="-19049" y="5754660"/>
            <a:chExt cx="2044064" cy="1040130"/>
          </a:xfrm>
        </p:grpSpPr>
        <p:sp>
          <p:nvSpPr>
            <p:cNvPr id="11" name="object 11"/>
            <p:cNvSpPr/>
            <p:nvPr/>
          </p:nvSpPr>
          <p:spPr>
            <a:xfrm>
              <a:off x="0" y="5773712"/>
              <a:ext cx="2005964" cy="1002030"/>
            </a:xfrm>
            <a:custGeom>
              <a:avLst/>
              <a:gdLst/>
              <a:ahLst/>
              <a:cxnLst/>
              <a:rect l="l" t="t" r="r" b="b"/>
              <a:pathLst>
                <a:path w="2005964" h="1002029">
                  <a:moveTo>
                    <a:pt x="2005901" y="0"/>
                  </a:moveTo>
                  <a:lnTo>
                    <a:pt x="0" y="0"/>
                  </a:lnTo>
                  <a:lnTo>
                    <a:pt x="0" y="1001890"/>
                  </a:lnTo>
                  <a:lnTo>
                    <a:pt x="1427759" y="1001890"/>
                  </a:lnTo>
                  <a:lnTo>
                    <a:pt x="2005901" y="0"/>
                  </a:lnTo>
                  <a:close/>
                </a:path>
              </a:pathLst>
            </a:custGeom>
            <a:solidFill>
              <a:srgbClr val="1A806E"/>
            </a:solidFill>
          </p:spPr>
          <p:txBody>
            <a:bodyPr wrap="square" lIns="0" tIns="0" rIns="0" bIns="0" rtlCol="0"/>
            <a:lstStyle/>
            <a:p>
              <a:endParaRPr/>
            </a:p>
          </p:txBody>
        </p:sp>
        <p:sp>
          <p:nvSpPr>
            <p:cNvPr id="12" name="object 12"/>
            <p:cNvSpPr/>
            <p:nvPr/>
          </p:nvSpPr>
          <p:spPr>
            <a:xfrm>
              <a:off x="0" y="5773710"/>
              <a:ext cx="2005964" cy="1002030"/>
            </a:xfrm>
            <a:custGeom>
              <a:avLst/>
              <a:gdLst/>
              <a:ahLst/>
              <a:cxnLst/>
              <a:rect l="l" t="t" r="r" b="b"/>
              <a:pathLst>
                <a:path w="2005964" h="1002029">
                  <a:moveTo>
                    <a:pt x="1427759" y="1001890"/>
                  </a:moveTo>
                  <a:lnTo>
                    <a:pt x="0" y="1001890"/>
                  </a:lnTo>
                </a:path>
                <a:path w="2005964" h="1002029">
                  <a:moveTo>
                    <a:pt x="0" y="0"/>
                  </a:moveTo>
                  <a:lnTo>
                    <a:pt x="2005901" y="0"/>
                  </a:lnTo>
                  <a:lnTo>
                    <a:pt x="1427759" y="1001890"/>
                  </a:lnTo>
                </a:path>
              </a:pathLst>
            </a:custGeom>
            <a:ln w="38100">
              <a:solidFill>
                <a:srgbClr val="1A806E"/>
              </a:solidFill>
            </a:ln>
          </p:spPr>
          <p:txBody>
            <a:bodyPr wrap="square" lIns="0" tIns="0" rIns="0" bIns="0" rtlCol="0"/>
            <a:lstStyle/>
            <a:p>
              <a:endParaRPr/>
            </a:p>
          </p:txBody>
        </p:sp>
      </p:grpSp>
      <p:sp>
        <p:nvSpPr>
          <p:cNvPr id="13" name="object 13"/>
          <p:cNvSpPr txBox="1">
            <a:spLocks noGrp="1"/>
          </p:cNvSpPr>
          <p:nvPr>
            <p:ph type="title"/>
          </p:nvPr>
        </p:nvSpPr>
        <p:spPr>
          <a:xfrm>
            <a:off x="686908" y="316356"/>
            <a:ext cx="3246179" cy="628377"/>
          </a:xfrm>
          <a:prstGeom prst="rect">
            <a:avLst/>
          </a:prstGeom>
        </p:spPr>
        <p:txBody>
          <a:bodyPr vert="horz" wrap="square" lIns="0" tIns="12700" rIns="0" bIns="0" rtlCol="0">
            <a:spAutoFit/>
          </a:bodyPr>
          <a:lstStyle/>
          <a:p>
            <a:pPr marL="12700">
              <a:lnSpc>
                <a:spcPct val="100000"/>
              </a:lnSpc>
              <a:spcBef>
                <a:spcPts val="100"/>
              </a:spcBef>
            </a:pPr>
            <a:r>
              <a:rPr dirty="0">
                <a:latin typeface="PF Din Text Cond Pro Medium" panose="02000500000000020004" pitchFamily="2" charset="0"/>
              </a:rPr>
              <a:t>Uniqueness</a:t>
            </a:r>
          </a:p>
        </p:txBody>
      </p:sp>
      <p:sp>
        <p:nvSpPr>
          <p:cNvPr id="14" name="object 14"/>
          <p:cNvSpPr txBox="1"/>
          <p:nvPr/>
        </p:nvSpPr>
        <p:spPr>
          <a:xfrm>
            <a:off x="692044" y="1662900"/>
            <a:ext cx="7702656" cy="65915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PF Din Text Cond Pro Medium" panose="02000500000000020004" pitchFamily="2" charset="0"/>
                <a:cs typeface="Trebuchet MS"/>
              </a:rPr>
              <a:t>ZAVKOM-ENGINEERING has a number of professional advantages  allowing to remain highly competitive in the market.</a:t>
            </a:r>
          </a:p>
        </p:txBody>
      </p:sp>
      <p:sp>
        <p:nvSpPr>
          <p:cNvPr id="15" name="object 15"/>
          <p:cNvSpPr txBox="1"/>
          <p:nvPr/>
        </p:nvSpPr>
        <p:spPr>
          <a:xfrm>
            <a:off x="2272371" y="2798826"/>
            <a:ext cx="5239837" cy="505267"/>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Own production gives the high-quality and timely  execution of the contracts without intermediaries.</a:t>
            </a:r>
            <a:endParaRPr sz="1600">
              <a:latin typeface="PF Din Text Cond Pro Medium" panose="02000500000000020004" pitchFamily="2" charset="0"/>
              <a:cs typeface="Tahoma"/>
            </a:endParaRPr>
          </a:p>
        </p:txBody>
      </p:sp>
      <p:sp>
        <p:nvSpPr>
          <p:cNvPr id="16" name="object 16"/>
          <p:cNvSpPr txBox="1"/>
          <p:nvPr/>
        </p:nvSpPr>
        <p:spPr>
          <a:xfrm>
            <a:off x="2272372" y="4269384"/>
            <a:ext cx="4583887" cy="751488"/>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Customized design of Automated Process Control System  optimizes production, prevents emergencies and abnormal  situations and organizes remote control of all processes.</a:t>
            </a:r>
          </a:p>
        </p:txBody>
      </p:sp>
      <p:sp>
        <p:nvSpPr>
          <p:cNvPr id="17" name="object 17"/>
          <p:cNvSpPr txBox="1"/>
          <p:nvPr/>
        </p:nvSpPr>
        <p:spPr>
          <a:xfrm>
            <a:off x="2272371" y="5869584"/>
            <a:ext cx="4009049" cy="751488"/>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PF Din Text Cond Pro Medium" panose="02000500000000020004" pitchFamily="2" charset="0"/>
                <a:cs typeface="Tahoma"/>
              </a:rPr>
              <a:t>Using of the pilot plants helps to work out new  processes before implementing it into real  production.</a:t>
            </a:r>
          </a:p>
        </p:txBody>
      </p:sp>
      <p:sp>
        <p:nvSpPr>
          <p:cNvPr id="18" name="object 18"/>
          <p:cNvSpPr txBox="1"/>
          <p:nvPr/>
        </p:nvSpPr>
        <p:spPr>
          <a:xfrm>
            <a:off x="658452" y="2754452"/>
            <a:ext cx="878247" cy="782265"/>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FFFFFF"/>
                </a:solidFill>
                <a:latin typeface="PF Din Text Cond Pro Medium" panose="02000500000000020004" pitchFamily="2" charset="0"/>
                <a:cs typeface="Trebuchet MS"/>
              </a:rPr>
              <a:t>01</a:t>
            </a:r>
            <a:endParaRPr sz="5000">
              <a:latin typeface="PF Din Text Cond Pro Medium" panose="02000500000000020004" pitchFamily="2" charset="0"/>
              <a:cs typeface="Trebuchet MS"/>
            </a:endParaRPr>
          </a:p>
        </p:txBody>
      </p:sp>
      <p:sp>
        <p:nvSpPr>
          <p:cNvPr id="19" name="object 19"/>
          <p:cNvSpPr txBox="1"/>
          <p:nvPr/>
        </p:nvSpPr>
        <p:spPr>
          <a:xfrm>
            <a:off x="658452" y="4274642"/>
            <a:ext cx="878247" cy="782265"/>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FFFFFF"/>
                </a:solidFill>
                <a:latin typeface="PF Din Text Cond Pro Medium" panose="02000500000000020004" pitchFamily="2" charset="0"/>
                <a:cs typeface="Trebuchet MS"/>
              </a:rPr>
              <a:t>02</a:t>
            </a:r>
            <a:endParaRPr sz="5000">
              <a:latin typeface="PF Din Text Cond Pro Medium" panose="02000500000000020004" pitchFamily="2" charset="0"/>
              <a:cs typeface="Trebuchet MS"/>
            </a:endParaRPr>
          </a:p>
        </p:txBody>
      </p:sp>
      <p:sp>
        <p:nvSpPr>
          <p:cNvPr id="20" name="object 20"/>
          <p:cNvSpPr txBox="1"/>
          <p:nvPr/>
        </p:nvSpPr>
        <p:spPr>
          <a:xfrm>
            <a:off x="658452" y="5803087"/>
            <a:ext cx="878247" cy="782265"/>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FFFFFF"/>
                </a:solidFill>
                <a:latin typeface="PF Din Text Cond Pro Medium" panose="02000500000000020004" pitchFamily="2" charset="0"/>
                <a:cs typeface="Trebuchet MS"/>
              </a:rPr>
              <a:t>03</a:t>
            </a:r>
            <a:endParaRPr sz="5000">
              <a:latin typeface="PF Din Text Cond Pro Medium" panose="02000500000000020004" pitchFamily="2" charset="0"/>
              <a:cs typeface="Trebuchet MS"/>
            </a:endParaRPr>
          </a:p>
        </p:txBody>
      </p:sp>
      <p:pic>
        <p:nvPicPr>
          <p:cNvPr id="21" name="object 21"/>
          <p:cNvPicPr/>
          <p:nvPr/>
        </p:nvPicPr>
        <p:blipFill>
          <a:blip r:embed="rId3" cstate="print"/>
          <a:stretch>
            <a:fillRect/>
          </a:stretch>
        </p:blipFill>
        <p:spPr>
          <a:xfrm>
            <a:off x="7764660" y="450644"/>
            <a:ext cx="2296101" cy="5447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TotalTime>
  <Words>1720</Words>
  <Application>Microsoft Office PowerPoint</Application>
  <PresentationFormat>Произвольный</PresentationFormat>
  <Paragraphs>303</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Calibri</vt:lpstr>
      <vt:lpstr>PF Din Text Cond Pro</vt:lpstr>
      <vt:lpstr>PF Din Text Cond Pro Medium</vt:lpstr>
      <vt:lpstr>Tahoma</vt:lpstr>
      <vt:lpstr>Trebuchet MS</vt:lpstr>
      <vt:lpstr>Office Theme</vt:lpstr>
      <vt:lpstr>Презентация PowerPoint</vt:lpstr>
      <vt:lpstr>Company</vt:lpstr>
      <vt:lpstr>Company history</vt:lpstr>
      <vt:lpstr>Company today</vt:lpstr>
      <vt:lpstr>Company Services</vt:lpstr>
      <vt:lpstr>Cooperation with ZAVKOM JSC</vt:lpstr>
      <vt:lpstr>Advantages of Company</vt:lpstr>
      <vt:lpstr>Cooperation with COFCO</vt:lpstr>
      <vt:lpstr>Uniqueness</vt:lpstr>
      <vt:lpstr>Our Partners</vt:lpstr>
      <vt:lpstr>Petrochemical Department</vt:lpstr>
      <vt:lpstr>Biotechnology Department</vt:lpstr>
      <vt:lpstr>Department of Biotechnology</vt:lpstr>
      <vt:lpstr>Automated Process Control System</vt:lpstr>
      <vt:lpstr>Functions of Automated Process Control System</vt:lpstr>
      <vt:lpstr>Internet of Things</vt:lpstr>
      <vt:lpstr>Geography of projects</vt:lpstr>
      <vt:lpstr>Completed projects</vt:lpstr>
      <vt:lpstr>Completed projects</vt:lpstr>
      <vt:lpstr>Completed projects</vt:lpstr>
      <vt:lpstr>Completed projects</vt:lpstr>
      <vt:lpstr>Completed projects</vt:lpstr>
      <vt:lpstr>Completed projects</vt:lpstr>
      <vt:lpstr>Completed projects</vt:lpstr>
      <vt:lpstr>Completed projects</vt:lpstr>
      <vt:lpstr>Completed projects</vt:lpstr>
      <vt:lpstr>Documents and licences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Завком__eng</dc:title>
  <cp:lastModifiedBy>Николай  Мостовой</cp:lastModifiedBy>
  <cp:revision>3</cp:revision>
  <dcterms:created xsi:type="dcterms:W3CDTF">2022-01-13T07:03:16Z</dcterms:created>
  <dcterms:modified xsi:type="dcterms:W3CDTF">2022-01-13T07:38:12Z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2022-01-13T00:00:00Z</vt:filetime>
  </property>
  <property fmtid="{D5CDD505-2E9C-101B-9397-08002B2CF9AE}" pid="3" name="Creator">
    <vt:lpwstr>Adobe Illustrator 25.2 (Windows)</vt:lpwstr>
  </property>
  <property fmtid="{D5CDD505-2E9C-101B-9397-08002B2CF9AE}" pid="4" name="LastSaved">
    <vt:filetime>2022-01-13T00:00:00Z</vt:filetime>
  </property>
</Properties>
</file>